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241" r:id="rId2"/>
    <p:sldMasterId id="2147485540" r:id="rId3"/>
  </p:sldMasterIdLst>
  <p:notesMasterIdLst>
    <p:notesMasterId r:id="rId70"/>
  </p:notesMasterIdLst>
  <p:sldIdLst>
    <p:sldId id="256" r:id="rId4"/>
    <p:sldId id="392" r:id="rId5"/>
    <p:sldId id="622" r:id="rId6"/>
    <p:sldId id="652" r:id="rId7"/>
    <p:sldId id="456" r:id="rId8"/>
    <p:sldId id="609" r:id="rId9"/>
    <p:sldId id="617" r:id="rId10"/>
    <p:sldId id="657" r:id="rId11"/>
    <p:sldId id="658" r:id="rId12"/>
    <p:sldId id="661" r:id="rId13"/>
    <p:sldId id="666" r:id="rId14"/>
    <p:sldId id="459" r:id="rId15"/>
    <p:sldId id="620" r:id="rId16"/>
    <p:sldId id="621" r:id="rId17"/>
    <p:sldId id="631" r:id="rId18"/>
    <p:sldId id="632" r:id="rId19"/>
    <p:sldId id="633" r:id="rId20"/>
    <p:sldId id="636" r:id="rId21"/>
    <p:sldId id="638" r:id="rId22"/>
    <p:sldId id="639" r:id="rId23"/>
    <p:sldId id="640" r:id="rId24"/>
    <p:sldId id="641" r:id="rId25"/>
    <p:sldId id="643" r:id="rId26"/>
    <p:sldId id="644" r:id="rId27"/>
    <p:sldId id="645" r:id="rId28"/>
    <p:sldId id="646" r:id="rId29"/>
    <p:sldId id="647" r:id="rId30"/>
    <p:sldId id="648" r:id="rId31"/>
    <p:sldId id="649" r:id="rId32"/>
    <p:sldId id="597" r:id="rId33"/>
    <p:sldId id="663" r:id="rId34"/>
    <p:sldId id="615" r:id="rId35"/>
    <p:sldId id="614" r:id="rId36"/>
    <p:sldId id="662" r:id="rId37"/>
    <p:sldId id="651" r:id="rId38"/>
    <p:sldId id="598" r:id="rId39"/>
    <p:sldId id="601" r:id="rId40"/>
    <p:sldId id="267" r:id="rId41"/>
    <p:sldId id="268" r:id="rId42"/>
    <p:sldId id="678" r:id="rId43"/>
    <p:sldId id="259" r:id="rId44"/>
    <p:sldId id="262" r:id="rId45"/>
    <p:sldId id="263" r:id="rId46"/>
    <p:sldId id="321" r:id="rId47"/>
    <p:sldId id="325" r:id="rId48"/>
    <p:sldId id="264" r:id="rId49"/>
    <p:sldId id="265" r:id="rId50"/>
    <p:sldId id="266" r:id="rId51"/>
    <p:sldId id="668" r:id="rId52"/>
    <p:sldId id="269" r:id="rId53"/>
    <p:sldId id="270" r:id="rId54"/>
    <p:sldId id="271" r:id="rId55"/>
    <p:sldId id="272" r:id="rId56"/>
    <p:sldId id="669" r:id="rId57"/>
    <p:sldId id="260" r:id="rId58"/>
    <p:sldId id="672" r:id="rId59"/>
    <p:sldId id="673" r:id="rId60"/>
    <p:sldId id="674" r:id="rId61"/>
    <p:sldId id="261" r:id="rId62"/>
    <p:sldId id="675" r:id="rId63"/>
    <p:sldId id="679" r:id="rId64"/>
    <p:sldId id="284" r:id="rId65"/>
    <p:sldId id="680" r:id="rId66"/>
    <p:sldId id="278" r:id="rId67"/>
    <p:sldId id="279" r:id="rId68"/>
    <p:sldId id="437" r:id="rId6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CC3300"/>
    <a:srgbClr val="FF6600"/>
    <a:srgbClr val="003366"/>
    <a:srgbClr val="FFFF00"/>
    <a:srgbClr val="A50021"/>
    <a:srgbClr val="FF9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1" autoAdjust="0"/>
    <p:restoredTop sz="87118" autoAdjust="0"/>
  </p:normalViewPr>
  <p:slideViewPr>
    <p:cSldViewPr>
      <p:cViewPr>
        <p:scale>
          <a:sx n="90" d="100"/>
          <a:sy n="90" d="100"/>
        </p:scale>
        <p:origin x="-268" y="-820"/>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44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s>
</file>

<file path=ppt/_rels/viewProps.xml.rels><?xml version="1.0" encoding="UTF-8" standalone="yes"?>
<Relationships xmlns="http://schemas.openxmlformats.org/package/2006/relationships"><Relationship Id="rId1"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Secom</a:t>
            </a:r>
            <a:r>
              <a:rPr lang="zh-CN" sz="1800"/>
              <a:t>数据集</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Sheet1!$B$4:$B$13</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Sheet1!$C$4:$C$13</c:f>
              <c:numCache>
                <c:formatCode>0.0%</c:formatCode>
                <c:ptCount val="10"/>
                <c:pt idx="0">
                  <c:v>0.59299999999999997</c:v>
                </c:pt>
                <c:pt idx="1">
                  <c:v>0.24099999999999999</c:v>
                </c:pt>
                <c:pt idx="2">
                  <c:v>9.1999999999999998E-2</c:v>
                </c:pt>
                <c:pt idx="3">
                  <c:v>2.3E-2</c:v>
                </c:pt>
                <c:pt idx="4">
                  <c:v>1.4999999999999999E-2</c:v>
                </c:pt>
                <c:pt idx="5">
                  <c:v>5.0000000000000001E-3</c:v>
                </c:pt>
                <c:pt idx="6">
                  <c:v>3.0000000000000001E-3</c:v>
                </c:pt>
                <c:pt idx="7">
                  <c:v>3.0000000000000001E-3</c:v>
                </c:pt>
                <c:pt idx="8">
                  <c:v>3.0000000000000001E-3</c:v>
                </c:pt>
                <c:pt idx="9">
                  <c:v>2E-3</c:v>
                </c:pt>
              </c:numCache>
            </c:numRef>
          </c:val>
          <c:extLst>
            <c:ext xmlns:c16="http://schemas.microsoft.com/office/drawing/2014/chart" uri="{C3380CC4-5D6E-409C-BE32-E72D297353CC}">
              <c16:uniqueId val="{00000000-A190-41AE-BDAA-7597935915CD}"/>
            </c:ext>
          </c:extLst>
        </c:ser>
        <c:dLbls>
          <c:dLblPos val="outEnd"/>
          <c:showLegendKey val="0"/>
          <c:showVal val="1"/>
          <c:showCatName val="0"/>
          <c:showSerName val="0"/>
          <c:showPercent val="0"/>
          <c:showBubbleSize val="0"/>
        </c:dLbls>
        <c:gapWidth val="219"/>
        <c:overlap val="-27"/>
        <c:axId val="358376584"/>
        <c:axId val="358379720"/>
      </c:barChart>
      <c:catAx>
        <c:axId val="35837658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sz="1400"/>
                  <a:t>主成分序号</a:t>
                </a:r>
              </a:p>
            </c:rich>
          </c:tx>
          <c:layout>
            <c:manualLayout>
              <c:xMode val="edge"/>
              <c:yMode val="edge"/>
              <c:x val="0.45081956967866094"/>
              <c:y val="0.8977162357432423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358379720"/>
        <c:crosses val="autoZero"/>
        <c:auto val="1"/>
        <c:lblAlgn val="ctr"/>
        <c:lblOffset val="100"/>
        <c:noMultiLvlLbl val="0"/>
      </c:catAx>
      <c:valAx>
        <c:axId val="358379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sz="1400"/>
                  <a:t>方差百分比</a:t>
                </a:r>
              </a:p>
            </c:rich>
          </c:tx>
          <c:layout>
            <c:manualLayout>
              <c:xMode val="edge"/>
              <c:yMode val="edge"/>
              <c:x val="1.9444444444444445E-2"/>
              <c:y val="0.3464158646835811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358376584"/>
        <c:crosses val="autoZero"/>
        <c:crossBetween val="between"/>
      </c:valAx>
      <c:spPr>
        <a:noFill/>
        <a:ln>
          <a:noFill/>
        </a:ln>
        <a:effectLst/>
      </c:spPr>
    </c:plotArea>
    <c:plotVisOnly val="1"/>
    <c:dispBlanksAs val="gap"/>
    <c:showDLblsOverMax val="0"/>
  </c:chart>
  <c:spPr>
    <a:solidFill>
      <a:srgbClr val="FFFFFF"/>
    </a:solidFill>
    <a:ln>
      <a:noFill/>
    </a:ln>
    <a:effectLst/>
  </c:spPr>
  <c:txPr>
    <a:bodyPr/>
    <a:lstStyle/>
    <a:p>
      <a:pPr>
        <a:defRPr sz="1200"/>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77C021-6408-4E9A-B70A-FB345DB41CA6}" type="doc">
      <dgm:prSet loTypeId="urn:microsoft.com/office/officeart/2005/8/layout/cycle2" loCatId="cycle" qsTypeId="urn:microsoft.com/office/officeart/2005/8/quickstyle/3d2#2" qsCatId="3D" csTypeId="urn:microsoft.com/office/officeart/2005/8/colors/accent1_2" csCatId="accent1" phldr="1"/>
      <dgm:spPr/>
      <dgm:t>
        <a:bodyPr/>
        <a:lstStyle/>
        <a:p>
          <a:endParaRPr lang="zh-CN" altLang="en-US"/>
        </a:p>
      </dgm:t>
    </dgm:pt>
    <dgm:pt modelId="{7E878E40-975C-4DF6-8D73-F38F989F963C}">
      <dgm:prSet phldrT="[文本]" custT="1"/>
      <dgm:spPr>
        <a:solidFill>
          <a:srgbClr val="00B050"/>
        </a:solidFill>
      </dgm:spPr>
      <dgm:t>
        <a:bodyPr/>
        <a:lstStyle/>
        <a:p>
          <a:r>
            <a:rPr lang="zh-CN" altLang="en-US" sz="1800" b="1" dirty="0"/>
            <a:t>电子邮件</a:t>
          </a:r>
        </a:p>
      </dgm:t>
    </dgm:pt>
    <dgm:pt modelId="{6886AB04-AB3E-4351-9DBC-6554310C9A63}" type="parTrans" cxnId="{6A57E5BC-483E-4DE5-A9CA-DB340AF043F2}">
      <dgm:prSet/>
      <dgm:spPr/>
      <dgm:t>
        <a:bodyPr/>
        <a:lstStyle/>
        <a:p>
          <a:endParaRPr lang="zh-CN" altLang="en-US"/>
        </a:p>
      </dgm:t>
    </dgm:pt>
    <dgm:pt modelId="{A390E94B-69C0-48F6-B760-94BA9B62F482}" type="sibTrans" cxnId="{6A57E5BC-483E-4DE5-A9CA-DB340AF043F2}">
      <dgm:prSet/>
      <dgm:spPr/>
      <dgm:t>
        <a:bodyPr/>
        <a:lstStyle/>
        <a:p>
          <a:endParaRPr lang="zh-CN" altLang="en-US"/>
        </a:p>
      </dgm:t>
    </dgm:pt>
    <dgm:pt modelId="{8D94EAFA-F9DA-48EB-948F-BD5CC836545F}">
      <dgm:prSet phldrT="[文本]"/>
      <dgm:spPr>
        <a:solidFill>
          <a:srgbClr val="00B050"/>
        </a:solidFill>
      </dgm:spPr>
      <dgm:t>
        <a:bodyPr/>
        <a:lstStyle/>
        <a:p>
          <a:r>
            <a:rPr lang="zh-CN" altLang="en-US" b="1" dirty="0"/>
            <a:t>照片</a:t>
          </a:r>
        </a:p>
      </dgm:t>
    </dgm:pt>
    <dgm:pt modelId="{5FFFB0A4-EEC7-4CC3-AD5B-7B0F7F401624}" type="parTrans" cxnId="{BDE24EE3-E3F2-470B-9F81-BCD7F540341D}">
      <dgm:prSet/>
      <dgm:spPr/>
      <dgm:t>
        <a:bodyPr/>
        <a:lstStyle/>
        <a:p>
          <a:endParaRPr lang="zh-CN" altLang="en-US"/>
        </a:p>
      </dgm:t>
    </dgm:pt>
    <dgm:pt modelId="{03E72C6F-AD62-4BEC-AFBD-0FEE2AE0B3C6}" type="sibTrans" cxnId="{BDE24EE3-E3F2-470B-9F81-BCD7F540341D}">
      <dgm:prSet/>
      <dgm:spPr/>
      <dgm:t>
        <a:bodyPr/>
        <a:lstStyle/>
        <a:p>
          <a:endParaRPr lang="zh-CN" altLang="en-US"/>
        </a:p>
      </dgm:t>
    </dgm:pt>
    <dgm:pt modelId="{136B1532-F562-4792-8D26-BE27887D655A}">
      <dgm:prSet phldrT="[文本]"/>
      <dgm:spPr>
        <a:solidFill>
          <a:srgbClr val="00B050"/>
        </a:solidFill>
      </dgm:spPr>
      <dgm:t>
        <a:bodyPr/>
        <a:lstStyle/>
        <a:p>
          <a:r>
            <a:rPr lang="zh-CN" altLang="en-US" b="1" dirty="0"/>
            <a:t>视频</a:t>
          </a:r>
        </a:p>
      </dgm:t>
    </dgm:pt>
    <dgm:pt modelId="{232F027C-6B63-412B-B221-7C9D97AD9086}" type="parTrans" cxnId="{6637FB25-9295-46E3-A61B-4D29F2A0B695}">
      <dgm:prSet/>
      <dgm:spPr/>
      <dgm:t>
        <a:bodyPr/>
        <a:lstStyle/>
        <a:p>
          <a:endParaRPr lang="zh-CN" altLang="en-US"/>
        </a:p>
      </dgm:t>
    </dgm:pt>
    <dgm:pt modelId="{828A03D9-4B2F-485D-8EAA-FDDDF7E30068}" type="sibTrans" cxnId="{6637FB25-9295-46E3-A61B-4D29F2A0B695}">
      <dgm:prSet/>
      <dgm:spPr/>
      <dgm:t>
        <a:bodyPr/>
        <a:lstStyle/>
        <a:p>
          <a:endParaRPr lang="zh-CN" altLang="en-US"/>
        </a:p>
      </dgm:t>
    </dgm:pt>
    <dgm:pt modelId="{37ABFA8D-2FC3-4E9D-9334-B30F261C5452}">
      <dgm:prSet phldrT="[文本]" custT="1"/>
      <dgm:spPr>
        <a:solidFill>
          <a:srgbClr val="00B050"/>
        </a:solidFill>
      </dgm:spPr>
      <dgm:t>
        <a:bodyPr/>
        <a:lstStyle/>
        <a:p>
          <a:r>
            <a:rPr lang="zh-CN" altLang="en-US" sz="1800" b="1" dirty="0"/>
            <a:t>语音通信</a:t>
          </a:r>
        </a:p>
      </dgm:t>
    </dgm:pt>
    <dgm:pt modelId="{D2F69B74-99C1-4EEC-9632-A102455D7BAF}" type="parTrans" cxnId="{CBE95E4C-CC5D-48A1-AAEE-9DFA996FA189}">
      <dgm:prSet/>
      <dgm:spPr/>
      <dgm:t>
        <a:bodyPr/>
        <a:lstStyle/>
        <a:p>
          <a:endParaRPr lang="zh-CN" altLang="en-US"/>
        </a:p>
      </dgm:t>
    </dgm:pt>
    <dgm:pt modelId="{3A279D0C-4E01-4602-A420-EEA898FD1A4C}" type="sibTrans" cxnId="{CBE95E4C-CC5D-48A1-AAEE-9DFA996FA189}">
      <dgm:prSet/>
      <dgm:spPr/>
      <dgm:t>
        <a:bodyPr/>
        <a:lstStyle/>
        <a:p>
          <a:endParaRPr lang="zh-CN" altLang="en-US"/>
        </a:p>
      </dgm:t>
    </dgm:pt>
    <dgm:pt modelId="{B870C437-3679-4CA9-A901-D3F8535711A2}">
      <dgm:prSet phldrT="[文本]" custT="1"/>
      <dgm:spPr>
        <a:solidFill>
          <a:srgbClr val="00B050"/>
        </a:solidFill>
      </dgm:spPr>
      <dgm:t>
        <a:bodyPr/>
        <a:lstStyle/>
        <a:p>
          <a:r>
            <a:rPr lang="zh-CN" altLang="en-US" sz="1800" b="1" dirty="0"/>
            <a:t>网络社交</a:t>
          </a:r>
        </a:p>
      </dgm:t>
    </dgm:pt>
    <dgm:pt modelId="{654B15D7-C698-4E40-84D7-8FE965E0A8D6}" type="parTrans" cxnId="{BA71C267-B2FA-4EC6-ABD4-339AB84822CC}">
      <dgm:prSet/>
      <dgm:spPr/>
      <dgm:t>
        <a:bodyPr/>
        <a:lstStyle/>
        <a:p>
          <a:endParaRPr lang="zh-CN" altLang="en-US"/>
        </a:p>
      </dgm:t>
    </dgm:pt>
    <dgm:pt modelId="{E8B9768C-8859-46E0-9C55-CC05D3C632D7}" type="sibTrans" cxnId="{BA71C267-B2FA-4EC6-ABD4-339AB84822CC}">
      <dgm:prSet/>
      <dgm:spPr/>
      <dgm:t>
        <a:bodyPr/>
        <a:lstStyle/>
        <a:p>
          <a:endParaRPr lang="zh-CN" altLang="en-US"/>
        </a:p>
      </dgm:t>
    </dgm:pt>
    <dgm:pt modelId="{3B04C5FE-D580-4F3C-A06A-DA1DA7FE9867}">
      <dgm:prSet phldrT="[文本]" custT="1"/>
      <dgm:spPr>
        <a:solidFill>
          <a:srgbClr val="00B050"/>
        </a:solidFill>
      </dgm:spPr>
      <dgm:t>
        <a:bodyPr/>
        <a:lstStyle/>
        <a:p>
          <a:r>
            <a:rPr lang="zh-CN" altLang="en-US" sz="1800" b="1" dirty="0"/>
            <a:t>存储数据</a:t>
          </a:r>
        </a:p>
      </dgm:t>
    </dgm:pt>
    <dgm:pt modelId="{5E28D2F9-6BF7-49F9-BD46-0744202EA783}" type="parTrans" cxnId="{CAB73DA1-CE24-4346-8F78-974EDD482224}">
      <dgm:prSet/>
      <dgm:spPr/>
      <dgm:t>
        <a:bodyPr/>
        <a:lstStyle/>
        <a:p>
          <a:endParaRPr lang="zh-CN" altLang="en-US"/>
        </a:p>
      </dgm:t>
    </dgm:pt>
    <dgm:pt modelId="{ADFE3E5D-1CE0-45EF-9140-2599C693ECE2}" type="sibTrans" cxnId="{CAB73DA1-CE24-4346-8F78-974EDD482224}">
      <dgm:prSet/>
      <dgm:spPr/>
      <dgm:t>
        <a:bodyPr/>
        <a:lstStyle/>
        <a:p>
          <a:endParaRPr lang="zh-CN" altLang="en-US"/>
        </a:p>
      </dgm:t>
    </dgm:pt>
    <dgm:pt modelId="{06379B10-CE38-4044-8E4C-73FDA1EA54B2}">
      <dgm:prSet phldrT="[文本]" custT="1"/>
      <dgm:spPr>
        <a:solidFill>
          <a:srgbClr val="00B050"/>
        </a:solidFill>
      </dgm:spPr>
      <dgm:t>
        <a:bodyPr/>
        <a:lstStyle/>
        <a:p>
          <a:r>
            <a:rPr lang="zh-CN" altLang="en-US" sz="1800" b="1" dirty="0"/>
            <a:t>文件传输</a:t>
          </a:r>
        </a:p>
      </dgm:t>
    </dgm:pt>
    <dgm:pt modelId="{567A4787-D9DC-4593-BA3C-DAF7968FD6B6}" type="parTrans" cxnId="{8B651A98-692D-47B2-905D-2855357222A7}">
      <dgm:prSet/>
      <dgm:spPr/>
      <dgm:t>
        <a:bodyPr/>
        <a:lstStyle/>
        <a:p>
          <a:endParaRPr lang="zh-CN" altLang="en-US"/>
        </a:p>
      </dgm:t>
    </dgm:pt>
    <dgm:pt modelId="{76DFFD40-CE32-433A-BDA8-74956F9651B1}" type="sibTrans" cxnId="{8B651A98-692D-47B2-905D-2855357222A7}">
      <dgm:prSet/>
      <dgm:spPr/>
      <dgm:t>
        <a:bodyPr/>
        <a:lstStyle/>
        <a:p>
          <a:endParaRPr lang="zh-CN" altLang="en-US"/>
        </a:p>
      </dgm:t>
    </dgm:pt>
    <dgm:pt modelId="{CFD5EE3D-7388-4409-8E2E-7EC9D0743A1D}">
      <dgm:prSet phldrT="[文本]" custT="1"/>
      <dgm:spPr>
        <a:solidFill>
          <a:srgbClr val="00B050"/>
        </a:solidFill>
      </dgm:spPr>
      <dgm:t>
        <a:bodyPr/>
        <a:lstStyle/>
        <a:p>
          <a:r>
            <a:rPr lang="zh-CN" altLang="en-US" sz="1800" b="1" dirty="0"/>
            <a:t>搜索记录</a:t>
          </a:r>
        </a:p>
      </dgm:t>
    </dgm:pt>
    <dgm:pt modelId="{F0DA03CB-62F2-4AB5-B61B-2991C7ADC3C1}" type="parTrans" cxnId="{E144A537-C848-4014-AE9E-065A99FCDCD2}">
      <dgm:prSet/>
      <dgm:spPr/>
      <dgm:t>
        <a:bodyPr/>
        <a:lstStyle/>
        <a:p>
          <a:endParaRPr lang="zh-CN" altLang="en-US"/>
        </a:p>
      </dgm:t>
    </dgm:pt>
    <dgm:pt modelId="{B408C07C-13BA-4113-B055-7081D737D91C}" type="sibTrans" cxnId="{E144A537-C848-4014-AE9E-065A99FCDCD2}">
      <dgm:prSet/>
      <dgm:spPr/>
      <dgm:t>
        <a:bodyPr/>
        <a:lstStyle/>
        <a:p>
          <a:endParaRPr lang="zh-CN" altLang="en-US"/>
        </a:p>
      </dgm:t>
    </dgm:pt>
    <dgm:pt modelId="{2C4CC08E-36EC-41DC-B761-5041902C1596}">
      <dgm:prSet phldrT="[文本]" custT="1"/>
      <dgm:spPr>
        <a:solidFill>
          <a:srgbClr val="00B050"/>
        </a:solidFill>
      </dgm:spPr>
      <dgm:t>
        <a:bodyPr/>
        <a:lstStyle/>
        <a:p>
          <a:pPr>
            <a:lnSpc>
              <a:spcPct val="100000"/>
            </a:lnSpc>
            <a:spcAft>
              <a:spcPts val="0"/>
            </a:spcAft>
          </a:pPr>
          <a:r>
            <a:rPr lang="zh-CN" altLang="en-US" sz="1800" b="1" dirty="0"/>
            <a:t>聊天日志</a:t>
          </a:r>
        </a:p>
      </dgm:t>
    </dgm:pt>
    <dgm:pt modelId="{C4F0F8EB-50C6-4718-BB70-AC41AD298553}" type="parTrans" cxnId="{6CEFF96E-6EAD-4420-8AE8-06EA40DB220E}">
      <dgm:prSet/>
      <dgm:spPr/>
      <dgm:t>
        <a:bodyPr/>
        <a:lstStyle/>
        <a:p>
          <a:endParaRPr lang="zh-CN" altLang="en-US"/>
        </a:p>
      </dgm:t>
    </dgm:pt>
    <dgm:pt modelId="{39658EBB-6707-4BFC-93B2-294320F70C5A}" type="sibTrans" cxnId="{6CEFF96E-6EAD-4420-8AE8-06EA40DB220E}">
      <dgm:prSet/>
      <dgm:spPr/>
      <dgm:t>
        <a:bodyPr/>
        <a:lstStyle/>
        <a:p>
          <a:endParaRPr lang="zh-CN" altLang="en-US"/>
        </a:p>
      </dgm:t>
    </dgm:pt>
    <dgm:pt modelId="{4EF07CC6-5894-439F-8B18-697F6FA676DC}">
      <dgm:prSet phldrT="[文本]" custT="1"/>
      <dgm:spPr>
        <a:solidFill>
          <a:srgbClr val="00B050"/>
        </a:solidFill>
      </dgm:spPr>
      <dgm:t>
        <a:bodyPr/>
        <a:lstStyle/>
        <a:p>
          <a:r>
            <a:rPr lang="zh-CN" altLang="en-US" sz="1600" b="1" dirty="0"/>
            <a:t>电话记录</a:t>
          </a:r>
        </a:p>
      </dgm:t>
    </dgm:pt>
    <dgm:pt modelId="{C29D930D-9A86-45A0-8599-AA41EA9A2649}" type="parTrans" cxnId="{AE87B8C5-0451-4D5E-8E75-04C2119CCB7A}">
      <dgm:prSet/>
      <dgm:spPr/>
      <dgm:t>
        <a:bodyPr/>
        <a:lstStyle/>
        <a:p>
          <a:endParaRPr lang="zh-CN" altLang="en-US"/>
        </a:p>
      </dgm:t>
    </dgm:pt>
    <dgm:pt modelId="{0C98DC58-88DC-4948-97B1-F906AF689F5B}" type="sibTrans" cxnId="{AE87B8C5-0451-4D5E-8E75-04C2119CCB7A}">
      <dgm:prSet/>
      <dgm:spPr/>
      <dgm:t>
        <a:bodyPr/>
        <a:lstStyle/>
        <a:p>
          <a:endParaRPr lang="zh-CN" altLang="en-US"/>
        </a:p>
      </dgm:t>
    </dgm:pt>
    <dgm:pt modelId="{1FE68023-808D-448C-8372-B882820AECFC}" type="pres">
      <dgm:prSet presAssocID="{F377C021-6408-4E9A-B70A-FB345DB41CA6}" presName="cycle" presStyleCnt="0">
        <dgm:presLayoutVars>
          <dgm:dir/>
          <dgm:resizeHandles val="exact"/>
        </dgm:presLayoutVars>
      </dgm:prSet>
      <dgm:spPr/>
    </dgm:pt>
    <dgm:pt modelId="{6F4C3D73-1608-4251-A1B7-0E16F62B4013}" type="pres">
      <dgm:prSet presAssocID="{7E878E40-975C-4DF6-8D73-F38F989F963C}" presName="node" presStyleLbl="node1" presStyleIdx="0" presStyleCnt="10">
        <dgm:presLayoutVars>
          <dgm:bulletEnabled val="1"/>
        </dgm:presLayoutVars>
      </dgm:prSet>
      <dgm:spPr/>
    </dgm:pt>
    <dgm:pt modelId="{EC308153-D9B6-49F9-A528-D8B46E11221B}" type="pres">
      <dgm:prSet presAssocID="{A390E94B-69C0-48F6-B760-94BA9B62F482}" presName="sibTrans" presStyleLbl="sibTrans2D1" presStyleIdx="0" presStyleCnt="10"/>
      <dgm:spPr/>
    </dgm:pt>
    <dgm:pt modelId="{6649FD2A-EC41-442A-989F-AE5449EACB77}" type="pres">
      <dgm:prSet presAssocID="{A390E94B-69C0-48F6-B760-94BA9B62F482}" presName="connectorText" presStyleLbl="sibTrans2D1" presStyleIdx="0" presStyleCnt="10"/>
      <dgm:spPr/>
    </dgm:pt>
    <dgm:pt modelId="{F84ACC31-CFD0-4A8C-8031-5BC77B921DC8}" type="pres">
      <dgm:prSet presAssocID="{8D94EAFA-F9DA-48EB-948F-BD5CC836545F}" presName="node" presStyleLbl="node1" presStyleIdx="1" presStyleCnt="10" custRadScaleRad="98908" custRadScaleInc="714">
        <dgm:presLayoutVars>
          <dgm:bulletEnabled val="1"/>
        </dgm:presLayoutVars>
      </dgm:prSet>
      <dgm:spPr/>
    </dgm:pt>
    <dgm:pt modelId="{2DD5F28C-C630-44D6-9E6A-6F7384F8999C}" type="pres">
      <dgm:prSet presAssocID="{03E72C6F-AD62-4BEC-AFBD-0FEE2AE0B3C6}" presName="sibTrans" presStyleLbl="sibTrans2D1" presStyleIdx="1" presStyleCnt="10"/>
      <dgm:spPr/>
    </dgm:pt>
    <dgm:pt modelId="{EC2463DE-D605-42FB-A80D-6D4C9C7DDE59}" type="pres">
      <dgm:prSet presAssocID="{03E72C6F-AD62-4BEC-AFBD-0FEE2AE0B3C6}" presName="connectorText" presStyleLbl="sibTrans2D1" presStyleIdx="1" presStyleCnt="10"/>
      <dgm:spPr/>
    </dgm:pt>
    <dgm:pt modelId="{826667CF-6B2A-4B17-8A7A-A8AB426D15D8}" type="pres">
      <dgm:prSet presAssocID="{136B1532-F562-4792-8D26-BE27887D655A}" presName="node" presStyleLbl="node1" presStyleIdx="2" presStyleCnt="10">
        <dgm:presLayoutVars>
          <dgm:bulletEnabled val="1"/>
        </dgm:presLayoutVars>
      </dgm:prSet>
      <dgm:spPr/>
    </dgm:pt>
    <dgm:pt modelId="{374B1EF5-815E-48FD-B30F-97581F415E66}" type="pres">
      <dgm:prSet presAssocID="{828A03D9-4B2F-485D-8EAA-FDDDF7E30068}" presName="sibTrans" presStyleLbl="sibTrans2D1" presStyleIdx="2" presStyleCnt="10"/>
      <dgm:spPr/>
    </dgm:pt>
    <dgm:pt modelId="{7C75AD91-2F4F-41D5-A735-35AAE4FFBD09}" type="pres">
      <dgm:prSet presAssocID="{828A03D9-4B2F-485D-8EAA-FDDDF7E30068}" presName="connectorText" presStyleLbl="sibTrans2D1" presStyleIdx="2" presStyleCnt="10"/>
      <dgm:spPr/>
    </dgm:pt>
    <dgm:pt modelId="{34D854D1-5AB5-48EB-8F2C-543ECBBD9E45}" type="pres">
      <dgm:prSet presAssocID="{37ABFA8D-2FC3-4E9D-9334-B30F261C5452}" presName="node" presStyleLbl="node1" presStyleIdx="3" presStyleCnt="10" custRadScaleRad="101768" custRadScaleInc="6106">
        <dgm:presLayoutVars>
          <dgm:bulletEnabled val="1"/>
        </dgm:presLayoutVars>
      </dgm:prSet>
      <dgm:spPr/>
    </dgm:pt>
    <dgm:pt modelId="{C1379DEE-1257-4729-8C09-7610C39BC35A}" type="pres">
      <dgm:prSet presAssocID="{3A279D0C-4E01-4602-A420-EEA898FD1A4C}" presName="sibTrans" presStyleLbl="sibTrans2D1" presStyleIdx="3" presStyleCnt="10"/>
      <dgm:spPr/>
    </dgm:pt>
    <dgm:pt modelId="{479ABBAA-DFD1-4B15-A046-D22DC7FCFC78}" type="pres">
      <dgm:prSet presAssocID="{3A279D0C-4E01-4602-A420-EEA898FD1A4C}" presName="connectorText" presStyleLbl="sibTrans2D1" presStyleIdx="3" presStyleCnt="10"/>
      <dgm:spPr/>
    </dgm:pt>
    <dgm:pt modelId="{ED960C19-4543-46EE-8D5C-703F49844B92}" type="pres">
      <dgm:prSet presAssocID="{B870C437-3679-4CA9-A901-D3F8535711A2}" presName="node" presStyleLbl="node1" presStyleIdx="4" presStyleCnt="10">
        <dgm:presLayoutVars>
          <dgm:bulletEnabled val="1"/>
        </dgm:presLayoutVars>
      </dgm:prSet>
      <dgm:spPr/>
    </dgm:pt>
    <dgm:pt modelId="{54342E4F-91C5-4AE5-AB85-241640D2E9D1}" type="pres">
      <dgm:prSet presAssocID="{E8B9768C-8859-46E0-9C55-CC05D3C632D7}" presName="sibTrans" presStyleLbl="sibTrans2D1" presStyleIdx="4" presStyleCnt="10"/>
      <dgm:spPr/>
    </dgm:pt>
    <dgm:pt modelId="{7D47D8BD-4ABE-447A-B1BA-5494F118554F}" type="pres">
      <dgm:prSet presAssocID="{E8B9768C-8859-46E0-9C55-CC05D3C632D7}" presName="connectorText" presStyleLbl="sibTrans2D1" presStyleIdx="4" presStyleCnt="10"/>
      <dgm:spPr/>
    </dgm:pt>
    <dgm:pt modelId="{3B7B5B46-C2B2-4EDD-9EA4-D622087F0D38}" type="pres">
      <dgm:prSet presAssocID="{3B04C5FE-D580-4F3C-A06A-DA1DA7FE9867}" presName="node" presStyleLbl="node1" presStyleIdx="5" presStyleCnt="10" custRadScaleRad="98908" custRadScaleInc="714">
        <dgm:presLayoutVars>
          <dgm:bulletEnabled val="1"/>
        </dgm:presLayoutVars>
      </dgm:prSet>
      <dgm:spPr/>
    </dgm:pt>
    <dgm:pt modelId="{7E5450BA-DB24-497B-9629-D7BE9CE01133}" type="pres">
      <dgm:prSet presAssocID="{ADFE3E5D-1CE0-45EF-9140-2599C693ECE2}" presName="sibTrans" presStyleLbl="sibTrans2D1" presStyleIdx="5" presStyleCnt="10"/>
      <dgm:spPr/>
    </dgm:pt>
    <dgm:pt modelId="{265F8348-DB69-41CA-AF1B-831AEA504D1C}" type="pres">
      <dgm:prSet presAssocID="{ADFE3E5D-1CE0-45EF-9140-2599C693ECE2}" presName="connectorText" presStyleLbl="sibTrans2D1" presStyleIdx="5" presStyleCnt="10"/>
      <dgm:spPr/>
    </dgm:pt>
    <dgm:pt modelId="{44C17251-9A45-4A29-B0E8-4EA5507D8794}" type="pres">
      <dgm:prSet presAssocID="{06379B10-CE38-4044-8E4C-73FDA1EA54B2}" presName="node" presStyleLbl="node1" presStyleIdx="6" presStyleCnt="10" custRadScaleRad="99685" custRadScaleInc="1874">
        <dgm:presLayoutVars>
          <dgm:bulletEnabled val="1"/>
        </dgm:presLayoutVars>
      </dgm:prSet>
      <dgm:spPr/>
    </dgm:pt>
    <dgm:pt modelId="{9D2E3D0E-D27A-4FC9-9323-7508D27D58DC}" type="pres">
      <dgm:prSet presAssocID="{76DFFD40-CE32-433A-BDA8-74956F9651B1}" presName="sibTrans" presStyleLbl="sibTrans2D1" presStyleIdx="6" presStyleCnt="10"/>
      <dgm:spPr/>
    </dgm:pt>
    <dgm:pt modelId="{3D1B7DF4-934E-48F2-9CDE-E3306019060C}" type="pres">
      <dgm:prSet presAssocID="{76DFFD40-CE32-433A-BDA8-74956F9651B1}" presName="connectorText" presStyleLbl="sibTrans2D1" presStyleIdx="6" presStyleCnt="10"/>
      <dgm:spPr/>
    </dgm:pt>
    <dgm:pt modelId="{4ED50CC0-31EA-4744-995A-B143718503A1}" type="pres">
      <dgm:prSet presAssocID="{CFD5EE3D-7388-4409-8E2E-7EC9D0743A1D}" presName="node" presStyleLbl="node1" presStyleIdx="7" presStyleCnt="10" custRadScaleRad="98908" custRadScaleInc="714">
        <dgm:presLayoutVars>
          <dgm:bulletEnabled val="1"/>
        </dgm:presLayoutVars>
      </dgm:prSet>
      <dgm:spPr/>
    </dgm:pt>
    <dgm:pt modelId="{18A2CB61-CA0F-4FEE-8BF3-0A9D934A540A}" type="pres">
      <dgm:prSet presAssocID="{B408C07C-13BA-4113-B055-7081D737D91C}" presName="sibTrans" presStyleLbl="sibTrans2D1" presStyleIdx="7" presStyleCnt="10"/>
      <dgm:spPr/>
    </dgm:pt>
    <dgm:pt modelId="{05C1F8B7-3B69-4967-B81F-8B5FC85B5569}" type="pres">
      <dgm:prSet presAssocID="{B408C07C-13BA-4113-B055-7081D737D91C}" presName="connectorText" presStyleLbl="sibTrans2D1" presStyleIdx="7" presStyleCnt="10"/>
      <dgm:spPr/>
    </dgm:pt>
    <dgm:pt modelId="{393A9AA5-7EF1-4526-B758-0E3AA5871ABE}" type="pres">
      <dgm:prSet presAssocID="{2C4CC08E-36EC-41DC-B761-5041902C1596}" presName="node" presStyleLbl="node1" presStyleIdx="8" presStyleCnt="10" custRadScaleRad="98122" custRadScaleInc="2783">
        <dgm:presLayoutVars>
          <dgm:bulletEnabled val="1"/>
        </dgm:presLayoutVars>
      </dgm:prSet>
      <dgm:spPr/>
    </dgm:pt>
    <dgm:pt modelId="{32E0F6F4-C229-4DF9-95E8-CDF2EE8F91DE}" type="pres">
      <dgm:prSet presAssocID="{39658EBB-6707-4BFC-93B2-294320F70C5A}" presName="sibTrans" presStyleLbl="sibTrans2D1" presStyleIdx="8" presStyleCnt="10"/>
      <dgm:spPr/>
    </dgm:pt>
    <dgm:pt modelId="{795DCE83-52BC-4C49-AEC0-827717B32267}" type="pres">
      <dgm:prSet presAssocID="{39658EBB-6707-4BFC-93B2-294320F70C5A}" presName="connectorText" presStyleLbl="sibTrans2D1" presStyleIdx="8" presStyleCnt="10"/>
      <dgm:spPr/>
    </dgm:pt>
    <dgm:pt modelId="{C26DD6D3-8EC6-444D-81B7-C600540D7C4F}" type="pres">
      <dgm:prSet presAssocID="{4EF07CC6-5894-439F-8B18-697F6FA676DC}" presName="node" presStyleLbl="node1" presStyleIdx="9" presStyleCnt="10" custRadScaleRad="98908" custRadScaleInc="714">
        <dgm:presLayoutVars>
          <dgm:bulletEnabled val="1"/>
        </dgm:presLayoutVars>
      </dgm:prSet>
      <dgm:spPr/>
    </dgm:pt>
    <dgm:pt modelId="{B1410EE5-D661-4628-A4BE-5B30B43C32D5}" type="pres">
      <dgm:prSet presAssocID="{0C98DC58-88DC-4948-97B1-F906AF689F5B}" presName="sibTrans" presStyleLbl="sibTrans2D1" presStyleIdx="9" presStyleCnt="10"/>
      <dgm:spPr/>
    </dgm:pt>
    <dgm:pt modelId="{6B70C48E-F681-43A0-B08F-6EB526FA3BAB}" type="pres">
      <dgm:prSet presAssocID="{0C98DC58-88DC-4948-97B1-F906AF689F5B}" presName="connectorText" presStyleLbl="sibTrans2D1" presStyleIdx="9" presStyleCnt="10"/>
      <dgm:spPr/>
    </dgm:pt>
  </dgm:ptLst>
  <dgm:cxnLst>
    <dgm:cxn modelId="{5040F108-BE9E-45B1-B3A1-DC00F494B3A0}" type="presOf" srcId="{03E72C6F-AD62-4BEC-AFBD-0FEE2AE0B3C6}" destId="{EC2463DE-D605-42FB-A80D-6D4C9C7DDE59}" srcOrd="1" destOrd="0" presId="urn:microsoft.com/office/officeart/2005/8/layout/cycle2"/>
    <dgm:cxn modelId="{85C6980A-B718-41C3-AC7E-5915E972BB37}" type="presOf" srcId="{76DFFD40-CE32-433A-BDA8-74956F9651B1}" destId="{3D1B7DF4-934E-48F2-9CDE-E3306019060C}" srcOrd="1" destOrd="0" presId="urn:microsoft.com/office/officeart/2005/8/layout/cycle2"/>
    <dgm:cxn modelId="{BA8CA10C-1AC2-4041-8C2C-59AF0A9D8D0C}" type="presOf" srcId="{CFD5EE3D-7388-4409-8E2E-7EC9D0743A1D}" destId="{4ED50CC0-31EA-4744-995A-B143718503A1}" srcOrd="0" destOrd="0" presId="urn:microsoft.com/office/officeart/2005/8/layout/cycle2"/>
    <dgm:cxn modelId="{FBF9AB10-6956-4601-B24D-BEE0DD6963A5}" type="presOf" srcId="{37ABFA8D-2FC3-4E9D-9334-B30F261C5452}" destId="{34D854D1-5AB5-48EB-8F2C-543ECBBD9E45}" srcOrd="0" destOrd="0" presId="urn:microsoft.com/office/officeart/2005/8/layout/cycle2"/>
    <dgm:cxn modelId="{01ECDD23-D5C7-4EB3-8074-8FAB4CCFD90A}" type="presOf" srcId="{E8B9768C-8859-46E0-9C55-CC05D3C632D7}" destId="{7D47D8BD-4ABE-447A-B1BA-5494F118554F}" srcOrd="1" destOrd="0" presId="urn:microsoft.com/office/officeart/2005/8/layout/cycle2"/>
    <dgm:cxn modelId="{6637FB25-9295-46E3-A61B-4D29F2A0B695}" srcId="{F377C021-6408-4E9A-B70A-FB345DB41CA6}" destId="{136B1532-F562-4792-8D26-BE27887D655A}" srcOrd="2" destOrd="0" parTransId="{232F027C-6B63-412B-B221-7C9D97AD9086}" sibTransId="{828A03D9-4B2F-485D-8EAA-FDDDF7E30068}"/>
    <dgm:cxn modelId="{3E0B0226-7E54-443E-A095-F08B764C9453}" type="presOf" srcId="{03E72C6F-AD62-4BEC-AFBD-0FEE2AE0B3C6}" destId="{2DD5F28C-C630-44D6-9E6A-6F7384F8999C}" srcOrd="0" destOrd="0" presId="urn:microsoft.com/office/officeart/2005/8/layout/cycle2"/>
    <dgm:cxn modelId="{1CC35130-F75D-4633-9B2E-9E8A7CC8A9C5}" type="presOf" srcId="{ADFE3E5D-1CE0-45EF-9140-2599C693ECE2}" destId="{7E5450BA-DB24-497B-9629-D7BE9CE01133}" srcOrd="0" destOrd="0" presId="urn:microsoft.com/office/officeart/2005/8/layout/cycle2"/>
    <dgm:cxn modelId="{44CDD435-4EC9-45AA-B669-F9586282B7B1}" type="presOf" srcId="{7E878E40-975C-4DF6-8D73-F38F989F963C}" destId="{6F4C3D73-1608-4251-A1B7-0E16F62B4013}" srcOrd="0" destOrd="0" presId="urn:microsoft.com/office/officeart/2005/8/layout/cycle2"/>
    <dgm:cxn modelId="{E144A537-C848-4014-AE9E-065A99FCDCD2}" srcId="{F377C021-6408-4E9A-B70A-FB345DB41CA6}" destId="{CFD5EE3D-7388-4409-8E2E-7EC9D0743A1D}" srcOrd="7" destOrd="0" parTransId="{F0DA03CB-62F2-4AB5-B61B-2991C7ADC3C1}" sibTransId="{B408C07C-13BA-4113-B055-7081D737D91C}"/>
    <dgm:cxn modelId="{8DC58E42-EDFD-4BE3-9090-AFF803E8C9D4}" type="presOf" srcId="{F377C021-6408-4E9A-B70A-FB345DB41CA6}" destId="{1FE68023-808D-448C-8372-B882820AECFC}" srcOrd="0" destOrd="0" presId="urn:microsoft.com/office/officeart/2005/8/layout/cycle2"/>
    <dgm:cxn modelId="{BA71C267-B2FA-4EC6-ABD4-339AB84822CC}" srcId="{F377C021-6408-4E9A-B70A-FB345DB41CA6}" destId="{B870C437-3679-4CA9-A901-D3F8535711A2}" srcOrd="4" destOrd="0" parTransId="{654B15D7-C698-4E40-84D7-8FE965E0A8D6}" sibTransId="{E8B9768C-8859-46E0-9C55-CC05D3C632D7}"/>
    <dgm:cxn modelId="{CBE95E4C-CC5D-48A1-AAEE-9DFA996FA189}" srcId="{F377C021-6408-4E9A-B70A-FB345DB41CA6}" destId="{37ABFA8D-2FC3-4E9D-9334-B30F261C5452}" srcOrd="3" destOrd="0" parTransId="{D2F69B74-99C1-4EEC-9632-A102455D7BAF}" sibTransId="{3A279D0C-4E01-4602-A420-EEA898FD1A4C}"/>
    <dgm:cxn modelId="{6CEFF96E-6EAD-4420-8AE8-06EA40DB220E}" srcId="{F377C021-6408-4E9A-B70A-FB345DB41CA6}" destId="{2C4CC08E-36EC-41DC-B761-5041902C1596}" srcOrd="8" destOrd="0" parTransId="{C4F0F8EB-50C6-4718-BB70-AC41AD298553}" sibTransId="{39658EBB-6707-4BFC-93B2-294320F70C5A}"/>
    <dgm:cxn modelId="{0A4CFA50-214E-4CA9-81BD-4EBFA476BDBF}" type="presOf" srcId="{3A279D0C-4E01-4602-A420-EEA898FD1A4C}" destId="{479ABBAA-DFD1-4B15-A046-D22DC7FCFC78}" srcOrd="1" destOrd="0" presId="urn:microsoft.com/office/officeart/2005/8/layout/cycle2"/>
    <dgm:cxn modelId="{70892552-AA89-4373-AA91-E603E5A01CFA}" type="presOf" srcId="{A390E94B-69C0-48F6-B760-94BA9B62F482}" destId="{6649FD2A-EC41-442A-989F-AE5449EACB77}" srcOrd="1" destOrd="0" presId="urn:microsoft.com/office/officeart/2005/8/layout/cycle2"/>
    <dgm:cxn modelId="{D7BB9E54-3FB2-4310-9DEC-F3CA7C92544F}" type="presOf" srcId="{39658EBB-6707-4BFC-93B2-294320F70C5A}" destId="{32E0F6F4-C229-4DF9-95E8-CDF2EE8F91DE}" srcOrd="0" destOrd="0" presId="urn:microsoft.com/office/officeart/2005/8/layout/cycle2"/>
    <dgm:cxn modelId="{FFD31D57-171E-4681-9FA6-70FB37413358}" type="presOf" srcId="{A390E94B-69C0-48F6-B760-94BA9B62F482}" destId="{EC308153-D9B6-49F9-A528-D8B46E11221B}" srcOrd="0" destOrd="0" presId="urn:microsoft.com/office/officeart/2005/8/layout/cycle2"/>
    <dgm:cxn modelId="{D86E8E7F-498B-482A-9C28-1C64EFC5FA55}" type="presOf" srcId="{06379B10-CE38-4044-8E4C-73FDA1EA54B2}" destId="{44C17251-9A45-4A29-B0E8-4EA5507D8794}" srcOrd="0" destOrd="0" presId="urn:microsoft.com/office/officeart/2005/8/layout/cycle2"/>
    <dgm:cxn modelId="{66BCF67F-D696-4F0F-8C6E-B630588C49F0}" type="presOf" srcId="{8D94EAFA-F9DA-48EB-948F-BD5CC836545F}" destId="{F84ACC31-CFD0-4A8C-8031-5BC77B921DC8}" srcOrd="0" destOrd="0" presId="urn:microsoft.com/office/officeart/2005/8/layout/cycle2"/>
    <dgm:cxn modelId="{1FF0C681-1CA1-4BF1-B845-3863A21ABF82}" type="presOf" srcId="{76DFFD40-CE32-433A-BDA8-74956F9651B1}" destId="{9D2E3D0E-D27A-4FC9-9323-7508D27D58DC}" srcOrd="0" destOrd="0" presId="urn:microsoft.com/office/officeart/2005/8/layout/cycle2"/>
    <dgm:cxn modelId="{C336F786-38B2-4045-92CA-80A0E19779D2}" type="presOf" srcId="{ADFE3E5D-1CE0-45EF-9140-2599C693ECE2}" destId="{265F8348-DB69-41CA-AF1B-831AEA504D1C}" srcOrd="1" destOrd="0" presId="urn:microsoft.com/office/officeart/2005/8/layout/cycle2"/>
    <dgm:cxn modelId="{C8879189-C223-4FA6-AAC9-FB5360137F5B}" type="presOf" srcId="{B408C07C-13BA-4113-B055-7081D737D91C}" destId="{05C1F8B7-3B69-4967-B81F-8B5FC85B5569}" srcOrd="1" destOrd="0" presId="urn:microsoft.com/office/officeart/2005/8/layout/cycle2"/>
    <dgm:cxn modelId="{D8263190-9EE4-4A0D-BC01-BA3A14A2FB8D}" type="presOf" srcId="{3B04C5FE-D580-4F3C-A06A-DA1DA7FE9867}" destId="{3B7B5B46-C2B2-4EDD-9EA4-D622087F0D38}" srcOrd="0" destOrd="0" presId="urn:microsoft.com/office/officeart/2005/8/layout/cycle2"/>
    <dgm:cxn modelId="{70BC2B92-7C27-481B-9DE0-3264FED363C6}" type="presOf" srcId="{B408C07C-13BA-4113-B055-7081D737D91C}" destId="{18A2CB61-CA0F-4FEE-8BF3-0A9D934A540A}" srcOrd="0" destOrd="0" presId="urn:microsoft.com/office/officeart/2005/8/layout/cycle2"/>
    <dgm:cxn modelId="{8B651A98-692D-47B2-905D-2855357222A7}" srcId="{F377C021-6408-4E9A-B70A-FB345DB41CA6}" destId="{06379B10-CE38-4044-8E4C-73FDA1EA54B2}" srcOrd="6" destOrd="0" parTransId="{567A4787-D9DC-4593-BA3C-DAF7968FD6B6}" sibTransId="{76DFFD40-CE32-433A-BDA8-74956F9651B1}"/>
    <dgm:cxn modelId="{A14A749B-28AA-4EFB-9EDE-FE91AB1D1040}" type="presOf" srcId="{B870C437-3679-4CA9-A901-D3F8535711A2}" destId="{ED960C19-4543-46EE-8D5C-703F49844B92}" srcOrd="0" destOrd="0" presId="urn:microsoft.com/office/officeart/2005/8/layout/cycle2"/>
    <dgm:cxn modelId="{45B4D39E-E350-46DF-94F8-92F0E2A1FA0C}" type="presOf" srcId="{4EF07CC6-5894-439F-8B18-697F6FA676DC}" destId="{C26DD6D3-8EC6-444D-81B7-C600540D7C4F}" srcOrd="0" destOrd="0" presId="urn:microsoft.com/office/officeart/2005/8/layout/cycle2"/>
    <dgm:cxn modelId="{CAB73DA1-CE24-4346-8F78-974EDD482224}" srcId="{F377C021-6408-4E9A-B70A-FB345DB41CA6}" destId="{3B04C5FE-D580-4F3C-A06A-DA1DA7FE9867}" srcOrd="5" destOrd="0" parTransId="{5E28D2F9-6BF7-49F9-BD46-0744202EA783}" sibTransId="{ADFE3E5D-1CE0-45EF-9140-2599C693ECE2}"/>
    <dgm:cxn modelId="{4E6347AA-2F3F-4392-B5EC-20C94121E0C9}" type="presOf" srcId="{828A03D9-4B2F-485D-8EAA-FDDDF7E30068}" destId="{374B1EF5-815E-48FD-B30F-97581F415E66}" srcOrd="0" destOrd="0" presId="urn:microsoft.com/office/officeart/2005/8/layout/cycle2"/>
    <dgm:cxn modelId="{6A57E5BC-483E-4DE5-A9CA-DB340AF043F2}" srcId="{F377C021-6408-4E9A-B70A-FB345DB41CA6}" destId="{7E878E40-975C-4DF6-8D73-F38F989F963C}" srcOrd="0" destOrd="0" parTransId="{6886AB04-AB3E-4351-9DBC-6554310C9A63}" sibTransId="{A390E94B-69C0-48F6-B760-94BA9B62F482}"/>
    <dgm:cxn modelId="{60EDFFC4-3244-43A6-8A80-2501FD895A96}" type="presOf" srcId="{E8B9768C-8859-46E0-9C55-CC05D3C632D7}" destId="{54342E4F-91C5-4AE5-AB85-241640D2E9D1}" srcOrd="0" destOrd="0" presId="urn:microsoft.com/office/officeart/2005/8/layout/cycle2"/>
    <dgm:cxn modelId="{AE87B8C5-0451-4D5E-8E75-04C2119CCB7A}" srcId="{F377C021-6408-4E9A-B70A-FB345DB41CA6}" destId="{4EF07CC6-5894-439F-8B18-697F6FA676DC}" srcOrd="9" destOrd="0" parTransId="{C29D930D-9A86-45A0-8599-AA41EA9A2649}" sibTransId="{0C98DC58-88DC-4948-97B1-F906AF689F5B}"/>
    <dgm:cxn modelId="{B6A1BDD3-E7AE-4BE9-8CA0-EAF320355665}" type="presOf" srcId="{3A279D0C-4E01-4602-A420-EEA898FD1A4C}" destId="{C1379DEE-1257-4729-8C09-7610C39BC35A}" srcOrd="0" destOrd="0" presId="urn:microsoft.com/office/officeart/2005/8/layout/cycle2"/>
    <dgm:cxn modelId="{41E521D5-17FE-4106-941E-6CBF0006D3BD}" type="presOf" srcId="{828A03D9-4B2F-485D-8EAA-FDDDF7E30068}" destId="{7C75AD91-2F4F-41D5-A735-35AAE4FFBD09}" srcOrd="1" destOrd="0" presId="urn:microsoft.com/office/officeart/2005/8/layout/cycle2"/>
    <dgm:cxn modelId="{E97F79D8-F1C4-4887-8E30-ED5983BD4BB6}" type="presOf" srcId="{0C98DC58-88DC-4948-97B1-F906AF689F5B}" destId="{B1410EE5-D661-4628-A4BE-5B30B43C32D5}" srcOrd="0" destOrd="0" presId="urn:microsoft.com/office/officeart/2005/8/layout/cycle2"/>
    <dgm:cxn modelId="{6833C7DE-1E31-41DA-B3A8-6074DCF96EE6}" type="presOf" srcId="{0C98DC58-88DC-4948-97B1-F906AF689F5B}" destId="{6B70C48E-F681-43A0-B08F-6EB526FA3BAB}" srcOrd="1" destOrd="0" presId="urn:microsoft.com/office/officeart/2005/8/layout/cycle2"/>
    <dgm:cxn modelId="{64CA74E1-CE7B-4484-9DA8-A9FE30CB2DDD}" type="presOf" srcId="{136B1532-F562-4792-8D26-BE27887D655A}" destId="{826667CF-6B2A-4B17-8A7A-A8AB426D15D8}" srcOrd="0" destOrd="0" presId="urn:microsoft.com/office/officeart/2005/8/layout/cycle2"/>
    <dgm:cxn modelId="{BDE24EE3-E3F2-470B-9F81-BCD7F540341D}" srcId="{F377C021-6408-4E9A-B70A-FB345DB41CA6}" destId="{8D94EAFA-F9DA-48EB-948F-BD5CC836545F}" srcOrd="1" destOrd="0" parTransId="{5FFFB0A4-EEC7-4CC3-AD5B-7B0F7F401624}" sibTransId="{03E72C6F-AD62-4BEC-AFBD-0FEE2AE0B3C6}"/>
    <dgm:cxn modelId="{79D8A7EA-A9CE-44D8-B473-0AEBE2705861}" type="presOf" srcId="{2C4CC08E-36EC-41DC-B761-5041902C1596}" destId="{393A9AA5-7EF1-4526-B758-0E3AA5871ABE}" srcOrd="0" destOrd="0" presId="urn:microsoft.com/office/officeart/2005/8/layout/cycle2"/>
    <dgm:cxn modelId="{97C7E4FC-E1B0-4CF5-8F27-5AF36646BFBC}" type="presOf" srcId="{39658EBB-6707-4BFC-93B2-294320F70C5A}" destId="{795DCE83-52BC-4C49-AEC0-827717B32267}" srcOrd="1" destOrd="0" presId="urn:microsoft.com/office/officeart/2005/8/layout/cycle2"/>
    <dgm:cxn modelId="{75E14C7D-4B79-4359-8E3B-E859C175128E}" type="presParOf" srcId="{1FE68023-808D-448C-8372-B882820AECFC}" destId="{6F4C3D73-1608-4251-A1B7-0E16F62B4013}" srcOrd="0" destOrd="0" presId="urn:microsoft.com/office/officeart/2005/8/layout/cycle2"/>
    <dgm:cxn modelId="{EE453A65-412D-4153-B79D-BDFF2075B4E2}" type="presParOf" srcId="{1FE68023-808D-448C-8372-B882820AECFC}" destId="{EC308153-D9B6-49F9-A528-D8B46E11221B}" srcOrd="1" destOrd="0" presId="urn:microsoft.com/office/officeart/2005/8/layout/cycle2"/>
    <dgm:cxn modelId="{620DD5F5-24D7-463B-BBE7-69CA5B37C8B1}" type="presParOf" srcId="{EC308153-D9B6-49F9-A528-D8B46E11221B}" destId="{6649FD2A-EC41-442A-989F-AE5449EACB77}" srcOrd="0" destOrd="0" presId="urn:microsoft.com/office/officeart/2005/8/layout/cycle2"/>
    <dgm:cxn modelId="{2196F203-4214-4862-BB94-A78D59403B9A}" type="presParOf" srcId="{1FE68023-808D-448C-8372-B882820AECFC}" destId="{F84ACC31-CFD0-4A8C-8031-5BC77B921DC8}" srcOrd="2" destOrd="0" presId="urn:microsoft.com/office/officeart/2005/8/layout/cycle2"/>
    <dgm:cxn modelId="{ABD11C33-282C-4F2A-8992-361A029B431B}" type="presParOf" srcId="{1FE68023-808D-448C-8372-B882820AECFC}" destId="{2DD5F28C-C630-44D6-9E6A-6F7384F8999C}" srcOrd="3" destOrd="0" presId="urn:microsoft.com/office/officeart/2005/8/layout/cycle2"/>
    <dgm:cxn modelId="{61FCD4DD-F1C5-4C2F-94D8-5C6B2D30395F}" type="presParOf" srcId="{2DD5F28C-C630-44D6-9E6A-6F7384F8999C}" destId="{EC2463DE-D605-42FB-A80D-6D4C9C7DDE59}" srcOrd="0" destOrd="0" presId="urn:microsoft.com/office/officeart/2005/8/layout/cycle2"/>
    <dgm:cxn modelId="{86056250-F264-4F77-939C-DC9E81DC4C6A}" type="presParOf" srcId="{1FE68023-808D-448C-8372-B882820AECFC}" destId="{826667CF-6B2A-4B17-8A7A-A8AB426D15D8}" srcOrd="4" destOrd="0" presId="urn:microsoft.com/office/officeart/2005/8/layout/cycle2"/>
    <dgm:cxn modelId="{CF690D01-1B05-45DC-9D89-5F69C41DA6D1}" type="presParOf" srcId="{1FE68023-808D-448C-8372-B882820AECFC}" destId="{374B1EF5-815E-48FD-B30F-97581F415E66}" srcOrd="5" destOrd="0" presId="urn:microsoft.com/office/officeart/2005/8/layout/cycle2"/>
    <dgm:cxn modelId="{457B26FB-CEA5-410B-A39F-469DD56E5A5C}" type="presParOf" srcId="{374B1EF5-815E-48FD-B30F-97581F415E66}" destId="{7C75AD91-2F4F-41D5-A735-35AAE4FFBD09}" srcOrd="0" destOrd="0" presId="urn:microsoft.com/office/officeart/2005/8/layout/cycle2"/>
    <dgm:cxn modelId="{F384D3D9-BEEF-424D-A802-57834AC70FA1}" type="presParOf" srcId="{1FE68023-808D-448C-8372-B882820AECFC}" destId="{34D854D1-5AB5-48EB-8F2C-543ECBBD9E45}" srcOrd="6" destOrd="0" presId="urn:microsoft.com/office/officeart/2005/8/layout/cycle2"/>
    <dgm:cxn modelId="{944F9950-ADD7-4F10-8717-E9C980E8A1C0}" type="presParOf" srcId="{1FE68023-808D-448C-8372-B882820AECFC}" destId="{C1379DEE-1257-4729-8C09-7610C39BC35A}" srcOrd="7" destOrd="0" presId="urn:microsoft.com/office/officeart/2005/8/layout/cycle2"/>
    <dgm:cxn modelId="{34E598BB-E85A-4A9C-A987-5058EDDD7944}" type="presParOf" srcId="{C1379DEE-1257-4729-8C09-7610C39BC35A}" destId="{479ABBAA-DFD1-4B15-A046-D22DC7FCFC78}" srcOrd="0" destOrd="0" presId="urn:microsoft.com/office/officeart/2005/8/layout/cycle2"/>
    <dgm:cxn modelId="{7716988D-5609-45C5-B768-89C2577C3A19}" type="presParOf" srcId="{1FE68023-808D-448C-8372-B882820AECFC}" destId="{ED960C19-4543-46EE-8D5C-703F49844B92}" srcOrd="8" destOrd="0" presId="urn:microsoft.com/office/officeart/2005/8/layout/cycle2"/>
    <dgm:cxn modelId="{E2B92A37-0374-46DF-BFFB-74D7A9E5E658}" type="presParOf" srcId="{1FE68023-808D-448C-8372-B882820AECFC}" destId="{54342E4F-91C5-4AE5-AB85-241640D2E9D1}" srcOrd="9" destOrd="0" presId="urn:microsoft.com/office/officeart/2005/8/layout/cycle2"/>
    <dgm:cxn modelId="{FC047879-528C-4EF3-8CBE-9119C8EC6F1A}" type="presParOf" srcId="{54342E4F-91C5-4AE5-AB85-241640D2E9D1}" destId="{7D47D8BD-4ABE-447A-B1BA-5494F118554F}" srcOrd="0" destOrd="0" presId="urn:microsoft.com/office/officeart/2005/8/layout/cycle2"/>
    <dgm:cxn modelId="{CCBB1AC1-3C90-4F64-B6BF-85358C3EF62C}" type="presParOf" srcId="{1FE68023-808D-448C-8372-B882820AECFC}" destId="{3B7B5B46-C2B2-4EDD-9EA4-D622087F0D38}" srcOrd="10" destOrd="0" presId="urn:microsoft.com/office/officeart/2005/8/layout/cycle2"/>
    <dgm:cxn modelId="{81973F9F-3ADE-4765-9D4D-0D47CEA5D309}" type="presParOf" srcId="{1FE68023-808D-448C-8372-B882820AECFC}" destId="{7E5450BA-DB24-497B-9629-D7BE9CE01133}" srcOrd="11" destOrd="0" presId="urn:microsoft.com/office/officeart/2005/8/layout/cycle2"/>
    <dgm:cxn modelId="{5F03F01E-800B-480D-9B42-A4969D5E0B26}" type="presParOf" srcId="{7E5450BA-DB24-497B-9629-D7BE9CE01133}" destId="{265F8348-DB69-41CA-AF1B-831AEA504D1C}" srcOrd="0" destOrd="0" presId="urn:microsoft.com/office/officeart/2005/8/layout/cycle2"/>
    <dgm:cxn modelId="{C1313B43-E7F1-4C03-997E-918E4558DC23}" type="presParOf" srcId="{1FE68023-808D-448C-8372-B882820AECFC}" destId="{44C17251-9A45-4A29-B0E8-4EA5507D8794}" srcOrd="12" destOrd="0" presId="urn:microsoft.com/office/officeart/2005/8/layout/cycle2"/>
    <dgm:cxn modelId="{2A80B66A-EF95-424D-B6F4-F8C03F4FF087}" type="presParOf" srcId="{1FE68023-808D-448C-8372-B882820AECFC}" destId="{9D2E3D0E-D27A-4FC9-9323-7508D27D58DC}" srcOrd="13" destOrd="0" presId="urn:microsoft.com/office/officeart/2005/8/layout/cycle2"/>
    <dgm:cxn modelId="{89DDB199-B269-43DC-B774-498F73F525C1}" type="presParOf" srcId="{9D2E3D0E-D27A-4FC9-9323-7508D27D58DC}" destId="{3D1B7DF4-934E-48F2-9CDE-E3306019060C}" srcOrd="0" destOrd="0" presId="urn:microsoft.com/office/officeart/2005/8/layout/cycle2"/>
    <dgm:cxn modelId="{3CE7E176-6576-497E-BD0F-5B76BE70A67F}" type="presParOf" srcId="{1FE68023-808D-448C-8372-B882820AECFC}" destId="{4ED50CC0-31EA-4744-995A-B143718503A1}" srcOrd="14" destOrd="0" presId="urn:microsoft.com/office/officeart/2005/8/layout/cycle2"/>
    <dgm:cxn modelId="{F29C196A-D3E6-43CF-8D87-E934C90ADDAA}" type="presParOf" srcId="{1FE68023-808D-448C-8372-B882820AECFC}" destId="{18A2CB61-CA0F-4FEE-8BF3-0A9D934A540A}" srcOrd="15" destOrd="0" presId="urn:microsoft.com/office/officeart/2005/8/layout/cycle2"/>
    <dgm:cxn modelId="{FD1285FF-55E6-49B0-A6B7-5930CA4D9442}" type="presParOf" srcId="{18A2CB61-CA0F-4FEE-8BF3-0A9D934A540A}" destId="{05C1F8B7-3B69-4967-B81F-8B5FC85B5569}" srcOrd="0" destOrd="0" presId="urn:microsoft.com/office/officeart/2005/8/layout/cycle2"/>
    <dgm:cxn modelId="{5C90DF43-A297-47F1-BCBD-D3BD88AAC93A}" type="presParOf" srcId="{1FE68023-808D-448C-8372-B882820AECFC}" destId="{393A9AA5-7EF1-4526-B758-0E3AA5871ABE}" srcOrd="16" destOrd="0" presId="urn:microsoft.com/office/officeart/2005/8/layout/cycle2"/>
    <dgm:cxn modelId="{DAD450C5-DD0A-480E-A537-541C9B63D907}" type="presParOf" srcId="{1FE68023-808D-448C-8372-B882820AECFC}" destId="{32E0F6F4-C229-4DF9-95E8-CDF2EE8F91DE}" srcOrd="17" destOrd="0" presId="urn:microsoft.com/office/officeart/2005/8/layout/cycle2"/>
    <dgm:cxn modelId="{1CB0730A-2687-4B7A-A9C9-86E074ABC2AF}" type="presParOf" srcId="{32E0F6F4-C229-4DF9-95E8-CDF2EE8F91DE}" destId="{795DCE83-52BC-4C49-AEC0-827717B32267}" srcOrd="0" destOrd="0" presId="urn:microsoft.com/office/officeart/2005/8/layout/cycle2"/>
    <dgm:cxn modelId="{5E9454A7-68BC-4EBB-B6D3-13A9D4CA0EC9}" type="presParOf" srcId="{1FE68023-808D-448C-8372-B882820AECFC}" destId="{C26DD6D3-8EC6-444D-81B7-C600540D7C4F}" srcOrd="18" destOrd="0" presId="urn:microsoft.com/office/officeart/2005/8/layout/cycle2"/>
    <dgm:cxn modelId="{AA5DCB35-BAF1-4936-A173-D2815038226A}" type="presParOf" srcId="{1FE68023-808D-448C-8372-B882820AECFC}" destId="{B1410EE5-D661-4628-A4BE-5B30B43C32D5}" srcOrd="19" destOrd="0" presId="urn:microsoft.com/office/officeart/2005/8/layout/cycle2"/>
    <dgm:cxn modelId="{11FFCFB9-2771-489C-8AF9-404C009FFEF0}" type="presParOf" srcId="{B1410EE5-D661-4628-A4BE-5B30B43C32D5}" destId="{6B70C48E-F681-43A0-B08F-6EB526FA3BAB}" srcOrd="0" destOrd="0" presId="urn:microsoft.com/office/officeart/2005/8/layout/cycle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C3D73-1608-4251-A1B7-0E16F62B4013}">
      <dsp:nvSpPr>
        <dsp:cNvPr id="0" name=""/>
        <dsp:cNvSpPr/>
      </dsp:nvSpPr>
      <dsp:spPr>
        <a:xfrm>
          <a:off x="2852420" y="2250"/>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电子邮件</a:t>
          </a:r>
        </a:p>
      </dsp:txBody>
      <dsp:txXfrm>
        <a:off x="2976590" y="126420"/>
        <a:ext cx="599547" cy="599547"/>
      </dsp:txXfrm>
    </dsp:sp>
    <dsp:sp modelId="{EC308153-D9B6-49F9-A528-D8B46E11221B}">
      <dsp:nvSpPr>
        <dsp:cNvPr id="0" name=""/>
        <dsp:cNvSpPr/>
      </dsp:nvSpPr>
      <dsp:spPr>
        <a:xfrm rot="1141715">
          <a:off x="3758735" y="488015"/>
          <a:ext cx="223489"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760567" y="534317"/>
        <a:ext cx="156442" cy="171697"/>
      </dsp:txXfrm>
    </dsp:sp>
    <dsp:sp modelId="{F84ACC31-CFD0-4A8C-8031-5BC77B921DC8}">
      <dsp:nvSpPr>
        <dsp:cNvPr id="0" name=""/>
        <dsp:cNvSpPr/>
      </dsp:nvSpPr>
      <dsp:spPr>
        <a:xfrm>
          <a:off x="4052611" y="416179"/>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t>照片</a:t>
          </a:r>
        </a:p>
      </dsp:txBody>
      <dsp:txXfrm>
        <a:off x="4176781" y="540349"/>
        <a:ext cx="599547" cy="599547"/>
      </dsp:txXfrm>
    </dsp:sp>
    <dsp:sp modelId="{2DD5F28C-C630-44D6-9E6A-6F7384F8999C}">
      <dsp:nvSpPr>
        <dsp:cNvPr id="0" name=""/>
        <dsp:cNvSpPr/>
      </dsp:nvSpPr>
      <dsp:spPr>
        <a:xfrm rot="3185553">
          <a:off x="4741985" y="1196174"/>
          <a:ext cx="218861"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755099" y="1227156"/>
        <a:ext cx="153203" cy="171697"/>
      </dsp:txXfrm>
    </dsp:sp>
    <dsp:sp modelId="{826667CF-6B2A-4B17-8A7A-A8AB426D15D8}">
      <dsp:nvSpPr>
        <dsp:cNvPr id="0" name=""/>
        <dsp:cNvSpPr/>
      </dsp:nvSpPr>
      <dsp:spPr>
        <a:xfrm>
          <a:off x="4809772" y="1424350"/>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b="1" kern="1200" dirty="0"/>
            <a:t>视频</a:t>
          </a:r>
        </a:p>
      </dsp:txBody>
      <dsp:txXfrm>
        <a:off x="4933942" y="1548520"/>
        <a:ext cx="599547" cy="599547"/>
      </dsp:txXfrm>
    </dsp:sp>
    <dsp:sp modelId="{374B1EF5-815E-48FD-B30F-97581F415E66}">
      <dsp:nvSpPr>
        <dsp:cNvPr id="0" name=""/>
        <dsp:cNvSpPr/>
      </dsp:nvSpPr>
      <dsp:spPr>
        <a:xfrm rot="5343221">
          <a:off x="5119009" y="2358758"/>
          <a:ext cx="251003"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5156038" y="2378345"/>
        <a:ext cx="175702" cy="171697"/>
      </dsp:txXfrm>
    </dsp:sp>
    <dsp:sp modelId="{34D854D1-5AB5-48EB-8F2C-543ECBBD9E45}">
      <dsp:nvSpPr>
        <dsp:cNvPr id="0" name=""/>
        <dsp:cNvSpPr/>
      </dsp:nvSpPr>
      <dsp:spPr>
        <a:xfrm>
          <a:off x="4831597" y="2745648"/>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语音通信</a:t>
          </a:r>
        </a:p>
      </dsp:txBody>
      <dsp:txXfrm>
        <a:off x="4955767" y="2869818"/>
        <a:ext cx="599547" cy="599547"/>
      </dsp:txXfrm>
    </dsp:sp>
    <dsp:sp modelId="{C1379DEE-1257-4729-8C09-7610C39BC35A}">
      <dsp:nvSpPr>
        <dsp:cNvPr id="0" name=""/>
        <dsp:cNvSpPr/>
      </dsp:nvSpPr>
      <dsp:spPr>
        <a:xfrm rot="7688776">
          <a:off x="4769058" y="3511671"/>
          <a:ext cx="210870"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4820226" y="3544028"/>
        <a:ext cx="147609" cy="171697"/>
      </dsp:txXfrm>
    </dsp:sp>
    <dsp:sp modelId="{ED960C19-4543-46EE-8D5C-703F49844B92}">
      <dsp:nvSpPr>
        <dsp:cNvPr id="0" name=""/>
        <dsp:cNvSpPr/>
      </dsp:nvSpPr>
      <dsp:spPr>
        <a:xfrm>
          <a:off x="4062130" y="3725355"/>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网络社交</a:t>
          </a:r>
        </a:p>
      </dsp:txBody>
      <dsp:txXfrm>
        <a:off x="4186300" y="3849525"/>
        <a:ext cx="599547" cy="599547"/>
      </dsp:txXfrm>
    </dsp:sp>
    <dsp:sp modelId="{54342E4F-91C5-4AE5-AB85-241640D2E9D1}">
      <dsp:nvSpPr>
        <dsp:cNvPr id="0" name=""/>
        <dsp:cNvSpPr/>
      </dsp:nvSpPr>
      <dsp:spPr>
        <a:xfrm rot="9781715">
          <a:off x="3773241" y="4189661"/>
          <a:ext cx="223489"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3838828" y="4237108"/>
        <a:ext cx="156442" cy="171697"/>
      </dsp:txXfrm>
    </dsp:sp>
    <dsp:sp modelId="{3B7B5B46-C2B2-4EDD-9EA4-D622087F0D38}">
      <dsp:nvSpPr>
        <dsp:cNvPr id="0" name=""/>
        <dsp:cNvSpPr/>
      </dsp:nvSpPr>
      <dsp:spPr>
        <a:xfrm>
          <a:off x="2847854" y="4095935"/>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存储数据</a:t>
          </a:r>
        </a:p>
      </dsp:txBody>
      <dsp:txXfrm>
        <a:off x="2972024" y="4220105"/>
        <a:ext cx="599547" cy="599547"/>
      </dsp:txXfrm>
    </dsp:sp>
    <dsp:sp modelId="{7E5450BA-DB24-497B-9629-D7BE9CE01133}">
      <dsp:nvSpPr>
        <dsp:cNvPr id="0" name=""/>
        <dsp:cNvSpPr/>
      </dsp:nvSpPr>
      <dsp:spPr>
        <a:xfrm rot="11852837">
          <a:off x="2560385" y="4187231"/>
          <a:ext cx="223819"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2625969" y="4254585"/>
        <a:ext cx="156673" cy="171697"/>
      </dsp:txXfrm>
    </dsp:sp>
    <dsp:sp modelId="{44C17251-9A45-4A29-B0E8-4EA5507D8794}">
      <dsp:nvSpPr>
        <dsp:cNvPr id="0" name=""/>
        <dsp:cNvSpPr/>
      </dsp:nvSpPr>
      <dsp:spPr>
        <a:xfrm>
          <a:off x="1636770" y="3712982"/>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文件传输</a:t>
          </a:r>
        </a:p>
      </dsp:txBody>
      <dsp:txXfrm>
        <a:off x="1760940" y="3837152"/>
        <a:ext cx="599547" cy="599547"/>
      </dsp:txXfrm>
    </dsp:sp>
    <dsp:sp modelId="{9D2E3D0E-D27A-4FC9-9323-7508D27D58DC}">
      <dsp:nvSpPr>
        <dsp:cNvPr id="0" name=""/>
        <dsp:cNvSpPr/>
      </dsp:nvSpPr>
      <dsp:spPr>
        <a:xfrm rot="14095627">
          <a:off x="1595208" y="3484877"/>
          <a:ext cx="216312"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1646300" y="3568664"/>
        <a:ext cx="151418" cy="171697"/>
      </dsp:txXfrm>
    </dsp:sp>
    <dsp:sp modelId="{4ED50CC0-31EA-4744-995A-B143718503A1}">
      <dsp:nvSpPr>
        <dsp:cNvPr id="0" name=""/>
        <dsp:cNvSpPr/>
      </dsp:nvSpPr>
      <dsp:spPr>
        <a:xfrm>
          <a:off x="915036" y="2685025"/>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搜索记录</a:t>
          </a:r>
        </a:p>
      </dsp:txBody>
      <dsp:txXfrm>
        <a:off x="1039206" y="2809195"/>
        <a:ext cx="599547" cy="599547"/>
      </dsp:txXfrm>
    </dsp:sp>
    <dsp:sp modelId="{18A2CB61-CA0F-4FEE-8BF3-0A9D934A540A}">
      <dsp:nvSpPr>
        <dsp:cNvPr id="0" name=""/>
        <dsp:cNvSpPr/>
      </dsp:nvSpPr>
      <dsp:spPr>
        <a:xfrm rot="16260627">
          <a:off x="1239310" y="2339404"/>
          <a:ext cx="221438"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271940" y="2429846"/>
        <a:ext cx="155007" cy="171697"/>
      </dsp:txXfrm>
    </dsp:sp>
    <dsp:sp modelId="{393A9AA5-7EF1-4526-B758-0E3AA5871ABE}">
      <dsp:nvSpPr>
        <dsp:cNvPr id="0" name=""/>
        <dsp:cNvSpPr/>
      </dsp:nvSpPr>
      <dsp:spPr>
        <a:xfrm>
          <a:off x="937356" y="1419526"/>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zh-CN" altLang="en-US" sz="1800" b="1" kern="1200" dirty="0"/>
            <a:t>聊天日志</a:t>
          </a:r>
        </a:p>
      </dsp:txBody>
      <dsp:txXfrm>
        <a:off x="1061526" y="1543696"/>
        <a:ext cx="599547" cy="599547"/>
      </dsp:txXfrm>
    </dsp:sp>
    <dsp:sp modelId="{32E0F6F4-C229-4DF9-95E8-CDF2EE8F91DE}">
      <dsp:nvSpPr>
        <dsp:cNvPr id="0" name=""/>
        <dsp:cNvSpPr/>
      </dsp:nvSpPr>
      <dsp:spPr>
        <a:xfrm rot="18336207">
          <a:off x="1614923" y="1200821"/>
          <a:ext cx="208154"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627969" y="1283439"/>
        <a:ext cx="145708" cy="171697"/>
      </dsp:txXfrm>
    </dsp:sp>
    <dsp:sp modelId="{C26DD6D3-8EC6-444D-81B7-C600540D7C4F}">
      <dsp:nvSpPr>
        <dsp:cNvPr id="0" name=""/>
        <dsp:cNvSpPr/>
      </dsp:nvSpPr>
      <dsp:spPr>
        <a:xfrm>
          <a:off x="1659617" y="410811"/>
          <a:ext cx="847887" cy="847887"/>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电话记录</a:t>
          </a:r>
        </a:p>
      </dsp:txBody>
      <dsp:txXfrm>
        <a:off x="1783787" y="534981"/>
        <a:ext cx="599547" cy="599547"/>
      </dsp:txXfrm>
    </dsp:sp>
    <dsp:sp modelId="{B1410EE5-D661-4628-A4BE-5B30B43C32D5}">
      <dsp:nvSpPr>
        <dsp:cNvPr id="0" name=""/>
        <dsp:cNvSpPr/>
      </dsp:nvSpPr>
      <dsp:spPr>
        <a:xfrm rot="20465553">
          <a:off x="2564671" y="489400"/>
          <a:ext cx="218861" cy="2861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2566442" y="557270"/>
        <a:ext cx="153203" cy="17169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9421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686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9421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421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9421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A237CAFE-8445-4245-B0C8-394E3093D3BE}"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xfrm>
            <a:off x="381000" y="685800"/>
            <a:ext cx="6096000" cy="3429000"/>
          </a:xfrm>
          <a:ln/>
        </p:spPr>
      </p:sp>
      <p:sp>
        <p:nvSpPr>
          <p:cNvPr id="72707" name="备注占位符 2"/>
          <p:cNvSpPr>
            <a:spLocks noGrp="1"/>
          </p:cNvSpPr>
          <p:nvPr>
            <p:ph type="body" idx="1"/>
          </p:nvPr>
        </p:nvSpPr>
        <p:spPr>
          <a:noFill/>
          <a:ln/>
        </p:spPr>
        <p:txBody>
          <a:bodyPr/>
          <a:lstStyle/>
          <a:p>
            <a:endParaRPr lang="zh-CN" altLang="en-US">
              <a:latin typeface="Arial" pitchFamily="34" charset="0"/>
            </a:endParaRPr>
          </a:p>
        </p:txBody>
      </p:sp>
      <p:sp>
        <p:nvSpPr>
          <p:cNvPr id="72708" name="灯片编号占位符 3"/>
          <p:cNvSpPr>
            <a:spLocks noGrp="1"/>
          </p:cNvSpPr>
          <p:nvPr>
            <p:ph type="sldNum" sz="quarter" idx="5"/>
          </p:nvPr>
        </p:nvSpPr>
        <p:spPr>
          <a:noFill/>
        </p:spPr>
        <p:txBody>
          <a:bodyPr/>
          <a:lstStyle/>
          <a:p>
            <a:fld id="{11734261-D871-4DA4-8290-8884DE223D35}" type="slidenum">
              <a:rPr lang="en-US" altLang="zh-CN" smtClean="0">
                <a:latin typeface="Arial" pitchFamily="34" charset="0"/>
              </a:rPr>
              <a:pPr/>
              <a:t>18</a:t>
            </a:fld>
            <a:endParaRPr lang="en-US" altLang="zh-CN">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a:noFill/>
        </p:spPr>
        <p:txBody>
          <a:bodyPr/>
          <a:lstStyle/>
          <a:p>
            <a:r>
              <a:rPr lang="en-US" altLang="zh-CN">
                <a:latin typeface="Arial" pitchFamily="34" charset="0"/>
                <a:cs typeface="Arial" pitchFamily="34" charset="0"/>
              </a:rPr>
              <a:t>Speaker Notes</a:t>
            </a:r>
          </a:p>
        </p:txBody>
      </p:sp>
      <p:sp>
        <p:nvSpPr>
          <p:cNvPr id="73731" name="Rectangle 7"/>
          <p:cNvSpPr>
            <a:spLocks noGrp="1" noChangeArrowheads="1"/>
          </p:cNvSpPr>
          <p:nvPr>
            <p:ph type="sldNum" sz="quarter" idx="5"/>
          </p:nvPr>
        </p:nvSpPr>
        <p:spPr>
          <a:noFill/>
        </p:spPr>
        <p:txBody>
          <a:bodyPr/>
          <a:lstStyle/>
          <a:p>
            <a:fld id="{72033FD1-D01E-411C-A5EA-6607DAAD6EDA}" type="slidenum">
              <a:rPr lang="zh-CN" altLang="en-US" smtClean="0">
                <a:latin typeface="Arial" pitchFamily="34" charset="0"/>
                <a:cs typeface="Arial" pitchFamily="34" charset="0"/>
              </a:rPr>
              <a:pPr/>
              <a:t>35</a:t>
            </a:fld>
            <a:endParaRPr lang="en-US" altLang="zh-CN">
              <a:latin typeface="Arial" pitchFamily="34" charset="0"/>
              <a:cs typeface="Arial" pitchFamily="34" charset="0"/>
            </a:endParaRPr>
          </a:p>
        </p:txBody>
      </p:sp>
      <p:sp>
        <p:nvSpPr>
          <p:cNvPr id="73732" name="Rectangle 2"/>
          <p:cNvSpPr>
            <a:spLocks noGrp="1" noRot="1" noChangeAspect="1" noChangeArrowheads="1" noTextEdit="1"/>
          </p:cNvSpPr>
          <p:nvPr>
            <p:ph type="sldImg"/>
          </p:nvPr>
        </p:nvSpPr>
        <p:spPr>
          <a:xfrm>
            <a:off x="382588" y="685800"/>
            <a:ext cx="6094412" cy="3429000"/>
          </a:xfr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237CAFE-8445-4245-B0C8-394E3093D3BE}" type="slidenum">
              <a:rPr lang="en-US" altLang="zh-CN" smtClean="0"/>
              <a:pPr>
                <a:defRPr/>
              </a:pPr>
              <a:t>48</a:t>
            </a:fld>
            <a:endParaRPr lang="en-US" altLang="zh-CN" dirty="0"/>
          </a:p>
        </p:txBody>
      </p:sp>
    </p:spTree>
    <p:extLst>
      <p:ext uri="{BB962C8B-B14F-4D97-AF65-F5344CB8AC3E}">
        <p14:creationId xmlns:p14="http://schemas.microsoft.com/office/powerpoint/2010/main" val="191987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7" descr="背景1.jpg"/>
          <p:cNvPicPr>
            <a:picLocks noChangeAspect="1"/>
          </p:cNvPicPr>
          <p:nvPr userDrawn="1"/>
        </p:nvPicPr>
        <p:blipFill>
          <a:blip r:embed="rId2"/>
          <a:srcRect/>
          <a:stretch>
            <a:fillRect/>
          </a:stretch>
        </p:blipFill>
        <p:spPr bwMode="auto">
          <a:xfrm>
            <a:off x="4234" y="0"/>
            <a:ext cx="12183533" cy="6858000"/>
          </a:xfrm>
          <a:prstGeom prst="rect">
            <a:avLst/>
          </a:prstGeom>
          <a:noFill/>
          <a:ln w="9525">
            <a:noFill/>
            <a:miter lim="800000"/>
            <a:headEnd/>
            <a:tailEnd/>
          </a:ln>
        </p:spPr>
      </p:pic>
      <p:sp>
        <p:nvSpPr>
          <p:cNvPr id="4099" name="Rectangle 3"/>
          <p:cNvSpPr>
            <a:spLocks noGrp="1" noChangeArrowheads="1"/>
          </p:cNvSpPr>
          <p:nvPr>
            <p:ph type="ctrTitle"/>
          </p:nvPr>
        </p:nvSpPr>
        <p:spPr>
          <a:xfrm>
            <a:off x="914400" y="2130426"/>
            <a:ext cx="10363200" cy="1470025"/>
          </a:xfrm>
          <a:noFill/>
        </p:spPr>
        <p:txBody>
          <a:bodyPr/>
          <a:lstStyle>
            <a:lvl1pPr>
              <a:defRPr>
                <a:solidFill>
                  <a:srgbClr val="FF9900"/>
                </a:solidFill>
              </a:defRPr>
            </a:lvl1pPr>
          </a:lstStyle>
          <a:p>
            <a:r>
              <a:rPr lang="zh-CN" altLang="en-US"/>
              <a:t>单击此处编辑母版标题样式</a:t>
            </a:r>
          </a:p>
        </p:txBody>
      </p:sp>
      <p:sp>
        <p:nvSpPr>
          <p:cNvPr id="4100" name="Rectangle 4"/>
          <p:cNvSpPr>
            <a:spLocks noGrp="1" noChangeArrowheads="1"/>
          </p:cNvSpPr>
          <p:nvPr>
            <p:ph type="subTitle" idx="1"/>
          </p:nvPr>
        </p:nvSpPr>
        <p:spPr bwMode="auto">
          <a:xfrm>
            <a:off x="1828800" y="3886200"/>
            <a:ext cx="85344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Tx/>
              <a:buNone/>
              <a:defRPr/>
            </a:lvl1pPr>
          </a:lstStyle>
          <a:p>
            <a:r>
              <a:rPr lang="zh-CN" altLang="en-US"/>
              <a:t>单击此处编辑母版副标题样式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6038EE33-195A-4971-A37F-055D5412B165}"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B674286-47F3-42BA-A477-A59440B3C85A}"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76251"/>
            <a:ext cx="2743200" cy="5649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476251"/>
            <a:ext cx="8026400" cy="5649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B05E919-0527-4EC1-8891-28D63AA708C7}" type="slidenum">
              <a:rPr lang="en-US" altLang="zh-CN"/>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76251"/>
            <a:ext cx="10972800"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74AA688-CF12-4F3C-8861-8A575E4E0A94}" type="slidenum">
              <a:rPr lang="en-US" altLang="zh-CN"/>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76251"/>
            <a:ext cx="10972800"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C557231C-E3F4-4F7B-BABC-8DD4BA40F563}" type="slidenum">
              <a:rPr lang="en-US" altLang="zh-CN"/>
              <a:pPr>
                <a:defRPr/>
              </a:pPr>
              <a:t>‹#›</a:t>
            </a:fld>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609600" y="476251"/>
            <a:ext cx="10972800" cy="720725"/>
          </a:xfrm>
        </p:spPr>
        <p:txBody>
          <a:bodyPr/>
          <a:lstStyle/>
          <a:p>
            <a:r>
              <a:rPr lang="zh-CN" altLang="en-US"/>
              <a:t>单击此处编辑母版标题样式</a:t>
            </a:r>
          </a:p>
        </p:txBody>
      </p:sp>
      <p:sp>
        <p:nvSpPr>
          <p:cNvPr id="3" name="图表占位符 2"/>
          <p:cNvSpPr>
            <a:spLocks noGrp="1"/>
          </p:cNvSpPr>
          <p:nvPr>
            <p:ph type="chart" idx="1"/>
          </p:nvPr>
        </p:nvSpPr>
        <p:spPr>
          <a:xfrm>
            <a:off x="609600" y="1600201"/>
            <a:ext cx="10972800" cy="4525963"/>
          </a:xfrm>
          <a:prstGeom prst="rect">
            <a:avLst/>
          </a:prstGeo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FDFA635-25C1-4B28-99FA-CEBDC2A7E05C}" type="slidenum">
              <a:rPr lang="en-US" altLang="zh-CN"/>
              <a:pPr>
                <a:defRPr/>
              </a:pPr>
              <a:t>‹#›</a:t>
            </a:fld>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452034" y="1636714"/>
            <a:ext cx="4796367"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51601" y="1636714"/>
            <a:ext cx="4798484" cy="390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1241F77-A2A4-42DE-B685-65FCD80EFF24}" type="slidenum">
              <a:rPr lang="en-US" altLang="zh-CN"/>
              <a:pPr>
                <a:defRPr/>
              </a:pPr>
              <a:t>‹#›</a:t>
            </a:fld>
            <a:endParaRPr lang="en-US" altLang="zh-C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96917" y="622300"/>
            <a:ext cx="2995083" cy="49164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5317" y="622300"/>
            <a:ext cx="8788400" cy="49164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05317" y="622300"/>
            <a:ext cx="11986683" cy="49164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2" name="Picture 2" descr="blue"/>
          <p:cNvPicPr>
            <a:picLocks noChangeAspect="1" noChangeArrowheads="1"/>
          </p:cNvPicPr>
          <p:nvPr userDrawn="1"/>
        </p:nvPicPr>
        <p:blipFill>
          <a:blip r:embed="rId3" cstate="print">
            <a:duotone>
              <a:schemeClr val="accent2">
                <a:shade val="45000"/>
                <a:satMod val="135000"/>
              </a:schemeClr>
              <a:prstClr val="white"/>
            </a:duotone>
            <a:extLst/>
          </a:blip>
          <a:srcRect/>
          <a:stretch>
            <a:fillRect/>
          </a:stretch>
        </p:blipFill>
        <p:spPr bwMode="auto">
          <a:xfrm>
            <a:off x="-12700" y="-4763"/>
            <a:ext cx="12217400" cy="6867526"/>
          </a:xfrm>
          <a:prstGeom prst="rect">
            <a:avLst/>
          </a:prstGeom>
          <a:noFill/>
          <a:ln>
            <a:noFill/>
          </a:ln>
          <a:extLst/>
        </p:spPr>
      </p:pic>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1" y="0"/>
            <a:ext cx="12198351" cy="6851650"/>
            <a:chOff x="1" y="0"/>
            <a:chExt cx="5763" cy="4316"/>
          </a:xfrm>
        </p:grpSpPr>
        <p:sp>
          <p:nvSpPr>
            <p:cNvPr id="64515" name="Freeform 3"/>
            <p:cNvSpPr>
              <a:spLocks/>
            </p:cNvSpPr>
            <p:nvPr/>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sp>
          <p:nvSpPr>
            <p:cNvPr id="64516" name="Freeform 4"/>
            <p:cNvSpPr>
              <a:spLocks/>
            </p:cNvSpPr>
            <p:nvPr/>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sp>
          <p:nvSpPr>
            <p:cNvPr id="64517" name="Freeform 5"/>
            <p:cNvSpPr>
              <a:spLocks/>
            </p:cNvSpPr>
            <p:nvPr/>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grpSp>
          <p:nvGrpSpPr>
            <p:cNvPr id="3" name="Group 6"/>
            <p:cNvGrpSpPr>
              <a:grpSpLocks/>
            </p:cNvGrpSpPr>
            <p:nvPr/>
          </p:nvGrpSpPr>
          <p:grpSpPr bwMode="auto">
            <a:xfrm>
              <a:off x="288" y="0"/>
              <a:ext cx="5098" cy="4316"/>
              <a:chOff x="288" y="0"/>
              <a:chExt cx="5098" cy="4316"/>
            </a:xfrm>
          </p:grpSpPr>
          <p:sp>
            <p:nvSpPr>
              <p:cNvPr id="64519" name="Freeform 7"/>
              <p:cNvSpPr>
                <a:spLocks/>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0" name="Freeform 8"/>
              <p:cNvSpPr>
                <a:spLocks/>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1" name="Freeform 9"/>
              <p:cNvSpPr>
                <a:spLocks/>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2" name="Freeform 10"/>
              <p:cNvSpPr>
                <a:spLocks/>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3" name="Freeform 11"/>
              <p:cNvSpPr>
                <a:spLocks/>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4" name="Freeform 12"/>
              <p:cNvSpPr>
                <a:spLocks/>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5" name="Freeform 13"/>
              <p:cNvSpPr>
                <a:spLocks/>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6" name="Freeform 14"/>
              <p:cNvSpPr>
                <a:spLocks/>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7" name="Freeform 15"/>
              <p:cNvSpPr>
                <a:spLocks/>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8" name="Freeform 16"/>
              <p:cNvSpPr>
                <a:spLocks/>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29" name="Freeform 17"/>
              <p:cNvSpPr>
                <a:spLocks/>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30" name="Freeform 18"/>
              <p:cNvSpPr>
                <a:spLocks/>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4531" name="Freeform 19"/>
              <p:cNvSpPr>
                <a:spLocks/>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grpSp>
        <p:sp>
          <p:nvSpPr>
            <p:cNvPr id="64532" name="Freeform 20"/>
            <p:cNvSpPr>
              <a:spLocks/>
            </p:cNvSpPr>
            <p:nvPr/>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sp>
          <p:nvSpPr>
            <p:cNvPr id="64533" name="Freeform 21"/>
            <p:cNvSpPr>
              <a:spLocks/>
            </p:cNvSpPr>
            <p:nvPr/>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sp>
          <p:nvSpPr>
            <p:cNvPr id="64534" name="Freeform 22"/>
            <p:cNvSpPr>
              <a:spLocks/>
            </p:cNvSpPr>
            <p:nvPr/>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endParaRPr lang="zh-CN" altLang="en-US"/>
            </a:p>
          </p:txBody>
        </p:sp>
        <p:sp>
          <p:nvSpPr>
            <p:cNvPr id="64535" name="Freeform 23"/>
            <p:cNvSpPr>
              <a:spLocks/>
            </p:cNvSpPr>
            <p:nvPr/>
          </p:nvSpPr>
          <p:spPr bwMode="hidden">
            <a:xfrm>
              <a:off x="5041" y="0"/>
              <a:ext cx="719" cy="845"/>
            </a:xfrm>
            <a:custGeom>
              <a:avLst/>
              <a:gdLst/>
              <a:ahLst/>
              <a:cxnLst>
                <a:cxn ang="0">
                  <a:pos x="717" y="845"/>
                </a:cxn>
                <a:cxn ang="0">
                  <a:pos x="717" y="821"/>
                </a:cxn>
                <a:cxn ang="0">
                  <a:pos x="574" y="605"/>
                </a:cxn>
                <a:cxn ang="0">
                  <a:pos x="406" y="396"/>
                </a:cxn>
                <a:cxn ang="0">
                  <a:pos x="221" y="192"/>
                </a:cxn>
                <a:cxn ang="0">
                  <a:pos x="17" y="0"/>
                </a:cxn>
                <a:cxn ang="0">
                  <a:pos x="0" y="0"/>
                </a:cxn>
                <a:cxn ang="0">
                  <a:pos x="209" y="198"/>
                </a:cxn>
                <a:cxn ang="0">
                  <a:pos x="400" y="408"/>
                </a:cxn>
                <a:cxn ang="0">
                  <a:pos x="568" y="623"/>
                </a:cxn>
                <a:cxn ang="0">
                  <a:pos x="717" y="845"/>
                </a:cxn>
                <a:cxn ang="0">
                  <a:pos x="717" y="845"/>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round/>
              <a:headEnd/>
              <a:tailEnd/>
            </a:ln>
          </p:spPr>
          <p:txBody>
            <a:bodyPr/>
            <a:lstStyle/>
            <a:p>
              <a:endParaRPr lang="zh-CN" altLang="en-US"/>
            </a:p>
          </p:txBody>
        </p:sp>
        <p:sp>
          <p:nvSpPr>
            <p:cNvPr id="64536" name="Freeform 24"/>
            <p:cNvSpPr>
              <a:spLocks/>
            </p:cNvSpPr>
            <p:nvPr/>
          </p:nvSpPr>
          <p:spPr bwMode="hidden">
            <a:xfrm>
              <a:off x="5352" y="0"/>
              <a:ext cx="408" cy="414"/>
            </a:xfrm>
            <a:custGeom>
              <a:avLst/>
              <a:gdLst/>
              <a:ahLst/>
              <a:cxnLst>
                <a:cxn ang="0">
                  <a:pos x="407" y="414"/>
                </a:cxn>
                <a:cxn ang="0">
                  <a:pos x="407" y="396"/>
                </a:cxn>
                <a:cxn ang="0">
                  <a:pos x="222" y="192"/>
                </a:cxn>
                <a:cxn ang="0">
                  <a:pos x="12" y="0"/>
                </a:cxn>
                <a:cxn ang="0">
                  <a:pos x="0" y="0"/>
                </a:cxn>
                <a:cxn ang="0">
                  <a:pos x="108" y="102"/>
                </a:cxn>
                <a:cxn ang="0">
                  <a:pos x="216" y="204"/>
                </a:cxn>
                <a:cxn ang="0">
                  <a:pos x="407" y="414"/>
                </a:cxn>
                <a:cxn ang="0">
                  <a:pos x="407" y="414"/>
                </a:cxn>
              </a:cxnLst>
              <a:rect l="0" t="0" r="r" b="b"/>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round/>
              <a:headEnd/>
              <a:tailEnd/>
            </a:ln>
          </p:spPr>
          <p:txBody>
            <a:bodyPr/>
            <a:lstStyle/>
            <a:p>
              <a:endParaRPr lang="zh-CN" altLang="en-US"/>
            </a:p>
          </p:txBody>
        </p:sp>
        <p:sp>
          <p:nvSpPr>
            <p:cNvPr id="64537" name="Freeform 25"/>
            <p:cNvSpPr>
              <a:spLocks/>
            </p:cNvSpPr>
            <p:nvPr/>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endParaRPr lang="zh-CN" altLang="en-US"/>
            </a:p>
          </p:txBody>
        </p:sp>
        <p:sp>
          <p:nvSpPr>
            <p:cNvPr id="64538" name="Freeform 26"/>
            <p:cNvSpPr>
              <a:spLocks/>
            </p:cNvSpPr>
            <p:nvPr/>
          </p:nvSpPr>
          <p:spPr bwMode="hidden">
            <a:xfrm>
              <a:off x="6" y="0"/>
              <a:ext cx="588" cy="599"/>
            </a:xfrm>
            <a:custGeom>
              <a:avLst/>
              <a:gdLst/>
              <a:ahLst/>
              <a:cxnLst>
                <a:cxn ang="0">
                  <a:pos x="586" y="0"/>
                </a:cxn>
                <a:cxn ang="0">
                  <a:pos x="568" y="0"/>
                </a:cxn>
                <a:cxn ang="0">
                  <a:pos x="407" y="132"/>
                </a:cxn>
                <a:cxn ang="0">
                  <a:pos x="257" y="270"/>
                </a:cxn>
                <a:cxn ang="0">
                  <a:pos x="120" y="420"/>
                </a:cxn>
                <a:cxn ang="0">
                  <a:pos x="0" y="575"/>
                </a:cxn>
                <a:cxn ang="0">
                  <a:pos x="0" y="599"/>
                </a:cxn>
                <a:cxn ang="0">
                  <a:pos x="120" y="432"/>
                </a:cxn>
                <a:cxn ang="0">
                  <a:pos x="257" y="282"/>
                </a:cxn>
                <a:cxn ang="0">
                  <a:pos x="413" y="138"/>
                </a:cxn>
                <a:cxn ang="0">
                  <a:pos x="586" y="0"/>
                </a:cxn>
                <a:cxn ang="0">
                  <a:pos x="586" y="0"/>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round/>
              <a:headEnd/>
              <a:tailEnd/>
            </a:ln>
          </p:spPr>
          <p:txBody>
            <a:bodyPr/>
            <a:lstStyle/>
            <a:p>
              <a:endParaRPr lang="zh-CN" altLang="en-US"/>
            </a:p>
          </p:txBody>
        </p:sp>
        <p:sp>
          <p:nvSpPr>
            <p:cNvPr id="64539" name="Freeform 27"/>
            <p:cNvSpPr>
              <a:spLocks/>
            </p:cNvSpPr>
            <p:nvPr/>
          </p:nvSpPr>
          <p:spPr bwMode="hidden">
            <a:xfrm>
              <a:off x="6" y="0"/>
              <a:ext cx="270" cy="252"/>
            </a:xfrm>
            <a:custGeom>
              <a:avLst/>
              <a:gdLst/>
              <a:ahLst/>
              <a:cxnLst>
                <a:cxn ang="0">
                  <a:pos x="269" y="0"/>
                </a:cxn>
                <a:cxn ang="0">
                  <a:pos x="251" y="0"/>
                </a:cxn>
                <a:cxn ang="0">
                  <a:pos x="120" y="114"/>
                </a:cxn>
                <a:cxn ang="0">
                  <a:pos x="60" y="174"/>
                </a:cxn>
                <a:cxn ang="0">
                  <a:pos x="0" y="234"/>
                </a:cxn>
                <a:cxn ang="0">
                  <a:pos x="0" y="252"/>
                </a:cxn>
                <a:cxn ang="0">
                  <a:pos x="126" y="120"/>
                </a:cxn>
                <a:cxn ang="0">
                  <a:pos x="269" y="0"/>
                </a:cxn>
                <a:cxn ang="0">
                  <a:pos x="269" y="0"/>
                </a:cxn>
              </a:cxnLst>
              <a:rect l="0" t="0" r="r" b="b"/>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round/>
              <a:headEnd/>
              <a:tailEnd/>
            </a:ln>
          </p:spPr>
          <p:txBody>
            <a:bodyPr/>
            <a:lstStyle/>
            <a:p>
              <a:endParaRPr lang="zh-CN" altLang="en-US"/>
            </a:p>
          </p:txBody>
        </p:sp>
        <p:sp>
          <p:nvSpPr>
            <p:cNvPr id="64540" name="Line 28"/>
            <p:cNvSpPr>
              <a:spLocks noChangeShapeType="1"/>
            </p:cNvSpPr>
            <p:nvPr/>
          </p:nvSpPr>
          <p:spPr bwMode="hidden">
            <a:xfrm>
              <a:off x="1" y="2749"/>
              <a:ext cx="5758" cy="0"/>
            </a:xfrm>
            <a:prstGeom prst="line">
              <a:avLst/>
            </a:prstGeom>
            <a:noFill/>
            <a:ln w="15875">
              <a:solidFill>
                <a:schemeClr val="bg1"/>
              </a:solidFill>
              <a:round/>
              <a:headEnd/>
              <a:tailEnd/>
            </a:ln>
            <a:effectLst/>
          </p:spPr>
          <p:txBody>
            <a:bodyPr/>
            <a:lstStyle/>
            <a:p>
              <a:endParaRPr lang="zh-CN" altLang="en-US"/>
            </a:p>
          </p:txBody>
        </p:sp>
        <p:sp>
          <p:nvSpPr>
            <p:cNvPr id="64541" name="Line 29"/>
            <p:cNvSpPr>
              <a:spLocks noChangeShapeType="1"/>
            </p:cNvSpPr>
            <p:nvPr/>
          </p:nvSpPr>
          <p:spPr bwMode="hidden">
            <a:xfrm>
              <a:off x="1" y="2356"/>
              <a:ext cx="5758" cy="0"/>
            </a:xfrm>
            <a:prstGeom prst="line">
              <a:avLst/>
            </a:prstGeom>
            <a:noFill/>
            <a:ln w="15875">
              <a:solidFill>
                <a:schemeClr val="bg1"/>
              </a:solidFill>
              <a:round/>
              <a:headEnd/>
              <a:tailEnd/>
            </a:ln>
            <a:effectLst/>
          </p:spPr>
          <p:txBody>
            <a:bodyPr/>
            <a:lstStyle/>
            <a:p>
              <a:endParaRPr lang="zh-CN" altLang="en-US"/>
            </a:p>
          </p:txBody>
        </p:sp>
        <p:sp>
          <p:nvSpPr>
            <p:cNvPr id="64542" name="Line 30"/>
            <p:cNvSpPr>
              <a:spLocks noChangeShapeType="1"/>
            </p:cNvSpPr>
            <p:nvPr/>
          </p:nvSpPr>
          <p:spPr bwMode="hidden">
            <a:xfrm>
              <a:off x="1" y="3142"/>
              <a:ext cx="5758" cy="0"/>
            </a:xfrm>
            <a:prstGeom prst="line">
              <a:avLst/>
            </a:prstGeom>
            <a:noFill/>
            <a:ln w="15875">
              <a:solidFill>
                <a:schemeClr val="bg2"/>
              </a:solidFill>
              <a:round/>
              <a:headEnd/>
              <a:tailEnd/>
            </a:ln>
            <a:effectLst/>
          </p:spPr>
          <p:txBody>
            <a:bodyPr/>
            <a:lstStyle/>
            <a:p>
              <a:endParaRPr lang="zh-CN" altLang="en-US"/>
            </a:p>
          </p:txBody>
        </p:sp>
        <p:grpSp>
          <p:nvGrpSpPr>
            <p:cNvPr id="4" name="Group 31"/>
            <p:cNvGrpSpPr>
              <a:grpSpLocks/>
            </p:cNvGrpSpPr>
            <p:nvPr/>
          </p:nvGrpSpPr>
          <p:grpSpPr bwMode="auto">
            <a:xfrm>
              <a:off x="1" y="392"/>
              <a:ext cx="5758" cy="1571"/>
              <a:chOff x="1" y="392"/>
              <a:chExt cx="5758" cy="1571"/>
            </a:xfrm>
          </p:grpSpPr>
          <p:sp>
            <p:nvSpPr>
              <p:cNvPr id="64544" name="Line 32"/>
              <p:cNvSpPr>
                <a:spLocks noChangeShapeType="1"/>
              </p:cNvSpPr>
              <p:nvPr userDrawn="1"/>
            </p:nvSpPr>
            <p:spPr bwMode="hidden">
              <a:xfrm>
                <a:off x="1" y="784"/>
                <a:ext cx="5758" cy="0"/>
              </a:xfrm>
              <a:prstGeom prst="line">
                <a:avLst/>
              </a:prstGeom>
              <a:noFill/>
              <a:ln w="15875">
                <a:solidFill>
                  <a:schemeClr val="bg1"/>
                </a:solidFill>
                <a:round/>
                <a:headEnd/>
                <a:tailEnd/>
              </a:ln>
              <a:effectLst/>
            </p:spPr>
            <p:txBody>
              <a:bodyPr/>
              <a:lstStyle/>
              <a:p>
                <a:endParaRPr lang="zh-CN" altLang="en-US"/>
              </a:p>
            </p:txBody>
          </p:sp>
          <p:sp>
            <p:nvSpPr>
              <p:cNvPr id="64545" name="Line 33"/>
              <p:cNvSpPr>
                <a:spLocks noChangeShapeType="1"/>
              </p:cNvSpPr>
              <p:nvPr userDrawn="1"/>
            </p:nvSpPr>
            <p:spPr bwMode="hidden">
              <a:xfrm>
                <a:off x="1" y="1963"/>
                <a:ext cx="5758" cy="0"/>
              </a:xfrm>
              <a:prstGeom prst="line">
                <a:avLst/>
              </a:prstGeom>
              <a:noFill/>
              <a:ln w="15875">
                <a:solidFill>
                  <a:schemeClr val="bg1"/>
                </a:solidFill>
                <a:round/>
                <a:headEnd/>
                <a:tailEnd/>
              </a:ln>
              <a:effectLst/>
            </p:spPr>
            <p:txBody>
              <a:bodyPr/>
              <a:lstStyle/>
              <a:p>
                <a:endParaRPr lang="zh-CN" altLang="en-US"/>
              </a:p>
            </p:txBody>
          </p:sp>
          <p:sp>
            <p:nvSpPr>
              <p:cNvPr id="64546" name="Line 34"/>
              <p:cNvSpPr>
                <a:spLocks noChangeShapeType="1"/>
              </p:cNvSpPr>
              <p:nvPr userDrawn="1"/>
            </p:nvSpPr>
            <p:spPr bwMode="hidden">
              <a:xfrm>
                <a:off x="1" y="1570"/>
                <a:ext cx="5758" cy="0"/>
              </a:xfrm>
              <a:prstGeom prst="line">
                <a:avLst/>
              </a:prstGeom>
              <a:noFill/>
              <a:ln w="15875">
                <a:solidFill>
                  <a:schemeClr val="bg1"/>
                </a:solidFill>
                <a:round/>
                <a:headEnd/>
                <a:tailEnd/>
              </a:ln>
              <a:effectLst/>
            </p:spPr>
            <p:txBody>
              <a:bodyPr/>
              <a:lstStyle/>
              <a:p>
                <a:endParaRPr lang="zh-CN" altLang="en-US"/>
              </a:p>
            </p:txBody>
          </p:sp>
          <p:sp>
            <p:nvSpPr>
              <p:cNvPr id="64547" name="Line 35"/>
              <p:cNvSpPr>
                <a:spLocks noChangeShapeType="1"/>
              </p:cNvSpPr>
              <p:nvPr userDrawn="1"/>
            </p:nvSpPr>
            <p:spPr bwMode="hidden">
              <a:xfrm>
                <a:off x="1" y="1177"/>
                <a:ext cx="5758" cy="0"/>
              </a:xfrm>
              <a:prstGeom prst="line">
                <a:avLst/>
              </a:prstGeom>
              <a:noFill/>
              <a:ln w="15875">
                <a:solidFill>
                  <a:schemeClr val="bg1"/>
                </a:solidFill>
                <a:round/>
                <a:headEnd/>
                <a:tailEnd/>
              </a:ln>
              <a:effectLst/>
            </p:spPr>
            <p:txBody>
              <a:bodyPr/>
              <a:lstStyle/>
              <a:p>
                <a:endParaRPr lang="zh-CN" altLang="en-US"/>
              </a:p>
            </p:txBody>
          </p:sp>
          <p:sp>
            <p:nvSpPr>
              <p:cNvPr id="64548" name="Line 36"/>
              <p:cNvSpPr>
                <a:spLocks noChangeShapeType="1"/>
              </p:cNvSpPr>
              <p:nvPr userDrawn="1"/>
            </p:nvSpPr>
            <p:spPr bwMode="hidden">
              <a:xfrm>
                <a:off x="1" y="392"/>
                <a:ext cx="5758" cy="0"/>
              </a:xfrm>
              <a:prstGeom prst="line">
                <a:avLst/>
              </a:prstGeom>
              <a:noFill/>
              <a:ln w="15875">
                <a:solidFill>
                  <a:schemeClr val="bg1"/>
                </a:solidFill>
                <a:round/>
                <a:headEnd/>
                <a:tailEnd/>
              </a:ln>
              <a:effectLst/>
            </p:spPr>
            <p:txBody>
              <a:bodyPr/>
              <a:lstStyle/>
              <a:p>
                <a:endParaRPr lang="zh-CN" altLang="en-US"/>
              </a:p>
            </p:txBody>
          </p:sp>
        </p:grpSp>
        <p:sp>
          <p:nvSpPr>
            <p:cNvPr id="64549" name="Line 37"/>
            <p:cNvSpPr>
              <a:spLocks noChangeShapeType="1"/>
            </p:cNvSpPr>
            <p:nvPr/>
          </p:nvSpPr>
          <p:spPr bwMode="hidden">
            <a:xfrm>
              <a:off x="1" y="3928"/>
              <a:ext cx="5758" cy="0"/>
            </a:xfrm>
            <a:prstGeom prst="line">
              <a:avLst/>
            </a:prstGeom>
            <a:noFill/>
            <a:ln w="15875">
              <a:solidFill>
                <a:schemeClr val="bg2"/>
              </a:solidFill>
              <a:round/>
              <a:headEnd/>
              <a:tailEnd/>
            </a:ln>
            <a:effectLst/>
          </p:spPr>
          <p:txBody>
            <a:bodyPr/>
            <a:lstStyle/>
            <a:p>
              <a:endParaRPr lang="zh-CN" altLang="en-US"/>
            </a:p>
          </p:txBody>
        </p:sp>
        <p:sp>
          <p:nvSpPr>
            <p:cNvPr id="64550" name="Line 38"/>
            <p:cNvSpPr>
              <a:spLocks noChangeShapeType="1"/>
            </p:cNvSpPr>
            <p:nvPr/>
          </p:nvSpPr>
          <p:spPr bwMode="hidden">
            <a:xfrm>
              <a:off x="1" y="3535"/>
              <a:ext cx="5758" cy="0"/>
            </a:xfrm>
            <a:prstGeom prst="line">
              <a:avLst/>
            </a:prstGeom>
            <a:noFill/>
            <a:ln w="15875">
              <a:solidFill>
                <a:schemeClr val="bg2"/>
              </a:solidFill>
              <a:round/>
              <a:headEnd/>
              <a:tailEnd/>
            </a:ln>
            <a:effectLst/>
          </p:spPr>
          <p:txBody>
            <a:bodyPr/>
            <a:lstStyle/>
            <a:p>
              <a:endParaRPr lang="zh-CN" altLang="en-US"/>
            </a:p>
          </p:txBody>
        </p:sp>
      </p:grpSp>
      <p:sp>
        <p:nvSpPr>
          <p:cNvPr id="64551" name="Rectangle 39"/>
          <p:cNvSpPr>
            <a:spLocks noGrp="1" noChangeArrowheads="1"/>
          </p:cNvSpPr>
          <p:nvPr>
            <p:ph type="ctrTitle" sz="quarter"/>
          </p:nvPr>
        </p:nvSpPr>
        <p:spPr>
          <a:xfrm>
            <a:off x="914400" y="1692276"/>
            <a:ext cx="10363200" cy="1736725"/>
          </a:xfrm>
        </p:spPr>
        <p:txBody>
          <a:bodyPr anchor="b"/>
          <a:lstStyle>
            <a:lvl1pPr>
              <a:defRPr sz="6000" b="0"/>
            </a:lvl1pPr>
          </a:lstStyle>
          <a:p>
            <a:r>
              <a:rPr lang="zh-CN" altLang="en-US"/>
              <a:t>单击此处编辑母版标题样式</a:t>
            </a:r>
          </a:p>
        </p:txBody>
      </p:sp>
      <p:sp>
        <p:nvSpPr>
          <p:cNvPr id="64552" name="Rectangle 40"/>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64553" name="Rectangle 41"/>
          <p:cNvSpPr>
            <a:spLocks noGrp="1" noChangeArrowheads="1"/>
          </p:cNvSpPr>
          <p:nvPr>
            <p:ph type="dt" sz="quarter" idx="2"/>
          </p:nvPr>
        </p:nvSpPr>
        <p:spPr bwMode="auto">
          <a:xfrm>
            <a:off x="609600" y="6243638"/>
            <a:ext cx="2844800"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spcBef>
                <a:spcPct val="0"/>
              </a:spcBef>
              <a:defRPr sz="1000" b="0">
                <a:solidFill>
                  <a:schemeClr val="tx1"/>
                </a:solidFill>
                <a:effectLst>
                  <a:outerShdw blurRad="38100" dist="38100" dir="2700000" algn="tl">
                    <a:srgbClr val="000000"/>
                  </a:outerShdw>
                </a:effectLst>
                <a:latin typeface="Verdana" pitchFamily="34" charset="0"/>
                <a:ea typeface="宋体" pitchFamily="2" charset="-122"/>
              </a:defRPr>
            </a:lvl1pPr>
          </a:lstStyle>
          <a:p>
            <a:endParaRPr lang="en-US" altLang="zh-CN"/>
          </a:p>
        </p:txBody>
      </p:sp>
      <p:sp>
        <p:nvSpPr>
          <p:cNvPr id="64554" name="Rectangle 42"/>
          <p:cNvSpPr>
            <a:spLocks noGrp="1" noChangeArrowheads="1"/>
          </p:cNvSpPr>
          <p:nvPr>
            <p:ph type="ftr" sz="quarter" idx="3"/>
          </p:nvPr>
        </p:nvSpPr>
        <p:spPr bwMode="auto">
          <a:xfrm>
            <a:off x="4165600" y="6248400"/>
            <a:ext cx="3860800"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spcBef>
                <a:spcPct val="0"/>
              </a:spcBef>
              <a:defRPr sz="1000" b="0">
                <a:solidFill>
                  <a:schemeClr val="tx1"/>
                </a:solidFill>
                <a:effectLst>
                  <a:outerShdw blurRad="38100" dist="38100" dir="2700000" algn="tl">
                    <a:srgbClr val="000000"/>
                  </a:outerShdw>
                </a:effectLst>
                <a:latin typeface="Verdana" pitchFamily="34" charset="0"/>
                <a:ea typeface="宋体" pitchFamily="2" charset="-122"/>
              </a:defRPr>
            </a:lvl1pPr>
          </a:lstStyle>
          <a:p>
            <a:endParaRPr lang="en-US" altLang="zh-CN"/>
          </a:p>
        </p:txBody>
      </p:sp>
      <p:sp>
        <p:nvSpPr>
          <p:cNvPr id="64555" name="Rectangle 43"/>
          <p:cNvSpPr>
            <a:spLocks noGrp="1" noChangeArrowheads="1"/>
          </p:cNvSpPr>
          <p:nvPr>
            <p:ph type="sldNum" sz="quarter" idx="4"/>
          </p:nvPr>
        </p:nvSpPr>
        <p:spPr bwMode="auto">
          <a:xfrm>
            <a:off x="8737600" y="6243638"/>
            <a:ext cx="2844800"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r">
              <a:spcBef>
                <a:spcPct val="0"/>
              </a:spcBef>
              <a:defRPr sz="1000" b="0">
                <a:solidFill>
                  <a:schemeClr val="tx1"/>
                </a:solidFill>
                <a:effectLst>
                  <a:outerShdw blurRad="38100" dist="38100" dir="2700000" algn="tl">
                    <a:srgbClr val="000000"/>
                  </a:outerShdw>
                </a:effectLst>
                <a:latin typeface="Verdana" pitchFamily="34" charset="0"/>
                <a:ea typeface="宋体" pitchFamily="2" charset="-122"/>
              </a:defRPr>
            </a:lvl1pPr>
          </a:lstStyle>
          <a:p>
            <a:fld id="{307FDE5B-426F-45C0-B1E3-76D3E921F1FA}" type="slidenum">
              <a:rPr lang="en-US" altLang="zh-CN"/>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B30712D-9D35-472D-BF8A-D39A11597E1D}" type="slidenum">
              <a:rPr lang="en-US" altLang="zh-CN"/>
              <a:pPr>
                <a:defRPr/>
              </a:pPr>
              <a:t>‹#›</a:t>
            </a:fld>
            <a:endParaRPr lang="en-US" altLang="zh-C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31800" y="2203451"/>
            <a:ext cx="5562600"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2203451"/>
            <a:ext cx="5564717"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0218" y="277813"/>
            <a:ext cx="2832100" cy="6246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31801" y="277813"/>
            <a:ext cx="8295217" cy="6246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p>
        </p:txBody>
      </p:sp>
      <p:sp>
        <p:nvSpPr>
          <p:cNvPr id="3" name="表格占位符 2"/>
          <p:cNvSpPr>
            <a:spLocks noGrp="1"/>
          </p:cNvSpPr>
          <p:nvPr>
            <p:ph type="tbl" idx="1"/>
          </p:nvPr>
        </p:nvSpPr>
        <p:spPr>
          <a:xfrm>
            <a:off x="431800" y="2203451"/>
            <a:ext cx="11330517" cy="4321175"/>
          </a:xfrm>
        </p:spPr>
        <p:txBody>
          <a:bodyPr/>
          <a:lstStyle/>
          <a:p>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31800" y="2203451"/>
            <a:ext cx="5562600"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2203451"/>
            <a:ext cx="5564717"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16DFEFE-3CB6-4BE3-9A2F-A20D676D8D36}"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17526A2-7443-450A-9F23-9B43D1D7FE5A}"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165E7F55-D257-45CD-9178-D00310DE9863}"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32"/>
          <p:cNvSpPr txBox="1">
            <a:spLocks noChangeArrowheads="1"/>
          </p:cNvSpPr>
          <p:nvPr userDrawn="1"/>
        </p:nvSpPr>
        <p:spPr bwMode="auto">
          <a:xfrm>
            <a:off x="1079500" y="6373813"/>
            <a:ext cx="2540000" cy="457200"/>
          </a:xfrm>
          <a:prstGeom prst="rect">
            <a:avLst/>
          </a:prstGeom>
          <a:noFill/>
          <a:ln w="9525">
            <a:noFill/>
            <a:miter lim="800000"/>
            <a:headEnd/>
            <a:tailEnd/>
          </a:ln>
          <a:effectLst/>
        </p:spPr>
        <p:txBody>
          <a:bodyPr/>
          <a:lstStyle>
            <a:lvl1pPr>
              <a:defRPr/>
            </a:lvl1pPr>
          </a:lstStyle>
          <a:p>
            <a:pPr>
              <a:defRPr/>
            </a:pPr>
            <a:fld id="{6DACBDC8-EFBD-4B42-8AC0-EFDC6AFC5520}" type="datetime3">
              <a:rPr lang="zh-CN" altLang="en-US" sz="1400" smtClean="0">
                <a:latin typeface="Arial" charset="0"/>
              </a:rPr>
              <a:pPr>
                <a:defRPr/>
              </a:pPr>
              <a:t>2018年8月22日星期三</a:t>
            </a:fld>
            <a:endParaRPr lang="en-US" altLang="zh-CN" sz="1400" dirty="0">
              <a:latin typeface="Arial" charset="0"/>
            </a:endParaRP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A5A2161E-EE5D-4380-81D1-7DD1A943573C}"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DCB2841-01BD-4033-917D-5CA54A3EF004}"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6FC3995-09B5-4E65-B5D2-604BE73940BE}"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pic>
        <p:nvPicPr>
          <p:cNvPr id="1026" name="Picture 18" descr="bg2"/>
          <p:cNvPicPr>
            <a:picLocks noChangeAspect="1" noChangeArrowheads="1"/>
          </p:cNvPicPr>
          <p:nvPr/>
        </p:nvPicPr>
        <p:blipFill>
          <a:blip r:embed="rId17"/>
          <a:srcRect/>
          <a:stretch>
            <a:fillRect/>
          </a:stretch>
        </p:blipFill>
        <p:spPr bwMode="auto">
          <a:xfrm>
            <a:off x="0" y="0"/>
            <a:ext cx="12192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609600" y="476251"/>
            <a:ext cx="10972800" cy="720725"/>
          </a:xfrm>
          <a:prstGeom prst="rect">
            <a:avLst/>
          </a:prstGeom>
          <a:solidFill>
            <a:srgbClr val="FF9900"/>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242A1801-D31E-4C54-AD2B-C7F2E48FDD47}" type="slidenum">
              <a:rPr lang="en-US" altLang="zh-CN"/>
              <a:pPr>
                <a:defRPr/>
              </a:pPr>
              <a:t>‹#›</a:t>
            </a:fld>
            <a:endParaRPr lang="en-US" altLang="zh-CN" dirty="0"/>
          </a:p>
        </p:txBody>
      </p:sp>
      <p:sp>
        <p:nvSpPr>
          <p:cNvPr id="1038" name="Text Box 14"/>
          <p:cNvSpPr txBox="1">
            <a:spLocks noChangeArrowheads="1"/>
          </p:cNvSpPr>
          <p:nvPr/>
        </p:nvSpPr>
        <p:spPr bwMode="auto">
          <a:xfrm>
            <a:off x="814918" y="2060576"/>
            <a:ext cx="10850033" cy="366713"/>
          </a:xfrm>
          <a:prstGeom prst="rect">
            <a:avLst/>
          </a:prstGeom>
          <a:noFill/>
          <a:ln w="9525">
            <a:noFill/>
            <a:miter lim="800000"/>
            <a:headEnd/>
            <a:tailEnd/>
          </a:ln>
          <a:effectLst/>
        </p:spPr>
        <p:txBody>
          <a:bodyPr>
            <a:spAutoFit/>
          </a:bodyPr>
          <a:lstStyle/>
          <a:p>
            <a:pPr>
              <a:spcBef>
                <a:spcPct val="50000"/>
              </a:spcBef>
              <a:defRPr/>
            </a:pPr>
            <a:endParaRPr lang="zh-CN" altLang="zh-CN">
              <a:latin typeface="Arial" charset="0"/>
            </a:endParaRPr>
          </a:p>
        </p:txBody>
      </p:sp>
    </p:spTree>
  </p:cSld>
  <p:clrMap bg1="lt1" tx1="dk1" bg2="lt2" tx2="dk2" accent1="accent1" accent2="accent2" accent3="accent3" accent4="accent4" accent5="accent5" accent6="accent6" hlink="hlink" folHlink="folHlink"/>
  <p:sldLayoutIdLst>
    <p:sldLayoutId id="2147485524" r:id="rId1"/>
    <p:sldLayoutId id="2147485525" r:id="rId2"/>
    <p:sldLayoutId id="2147485526" r:id="rId3"/>
    <p:sldLayoutId id="2147485527" r:id="rId4"/>
    <p:sldLayoutId id="2147485528" r:id="rId5"/>
    <p:sldLayoutId id="2147485529" r:id="rId6"/>
    <p:sldLayoutId id="2147485530" r:id="rId7"/>
    <p:sldLayoutId id="2147485531" r:id="rId8"/>
    <p:sldLayoutId id="2147485532" r:id="rId9"/>
    <p:sldLayoutId id="2147485533" r:id="rId10"/>
    <p:sldLayoutId id="2147485534" r:id="rId11"/>
    <p:sldLayoutId id="2147485535" r:id="rId12"/>
    <p:sldLayoutId id="2147485536" r:id="rId13"/>
    <p:sldLayoutId id="2147485537" r:id="rId14"/>
  </p:sldLayoutIdLst>
  <p:txStyles>
    <p:titleStyle>
      <a:lvl1pPr algn="ctr" rtl="0" eaLnBrk="0" fontAlgn="base" hangingPunct="0">
        <a:spcBef>
          <a:spcPct val="0"/>
        </a:spcBef>
        <a:spcAft>
          <a:spcPct val="0"/>
        </a:spcAft>
        <a:defRPr sz="4000" b="1">
          <a:solidFill>
            <a:schemeClr val="tx1"/>
          </a:solidFill>
          <a:latin typeface="+mj-lt"/>
          <a:ea typeface="+mj-ea"/>
          <a:cs typeface="+mj-cs"/>
        </a:defRPr>
      </a:lvl1pPr>
      <a:lvl2pPr algn="ctr" rtl="0" eaLnBrk="0" fontAlgn="base" hangingPunct="0">
        <a:spcBef>
          <a:spcPct val="0"/>
        </a:spcBef>
        <a:spcAft>
          <a:spcPct val="0"/>
        </a:spcAft>
        <a:defRPr sz="4000" b="1">
          <a:solidFill>
            <a:schemeClr val="tx1"/>
          </a:solidFill>
          <a:latin typeface="Arial" charset="0"/>
          <a:ea typeface="微软雅黑" pitchFamily="34" charset="-122"/>
        </a:defRPr>
      </a:lvl2pPr>
      <a:lvl3pPr algn="ctr" rtl="0" eaLnBrk="0" fontAlgn="base" hangingPunct="0">
        <a:spcBef>
          <a:spcPct val="0"/>
        </a:spcBef>
        <a:spcAft>
          <a:spcPct val="0"/>
        </a:spcAft>
        <a:defRPr sz="4000" b="1">
          <a:solidFill>
            <a:schemeClr val="tx1"/>
          </a:solidFill>
          <a:latin typeface="Arial" charset="0"/>
          <a:ea typeface="微软雅黑" pitchFamily="34" charset="-122"/>
        </a:defRPr>
      </a:lvl3pPr>
      <a:lvl4pPr algn="ctr" rtl="0" eaLnBrk="0" fontAlgn="base" hangingPunct="0">
        <a:spcBef>
          <a:spcPct val="0"/>
        </a:spcBef>
        <a:spcAft>
          <a:spcPct val="0"/>
        </a:spcAft>
        <a:defRPr sz="4000" b="1">
          <a:solidFill>
            <a:schemeClr val="tx1"/>
          </a:solidFill>
          <a:latin typeface="Arial" charset="0"/>
          <a:ea typeface="微软雅黑" pitchFamily="34" charset="-122"/>
        </a:defRPr>
      </a:lvl4pPr>
      <a:lvl5pPr algn="ctr" rtl="0" eaLnBrk="0" fontAlgn="base" hangingPunct="0">
        <a:spcBef>
          <a:spcPct val="0"/>
        </a:spcBef>
        <a:spcAft>
          <a:spcPct val="0"/>
        </a:spcAft>
        <a:defRPr sz="4000" b="1">
          <a:solidFill>
            <a:schemeClr val="tx1"/>
          </a:solidFill>
          <a:latin typeface="Arial" charset="0"/>
          <a:ea typeface="微软雅黑" pitchFamily="34" charset="-122"/>
        </a:defRPr>
      </a:lvl5pPr>
      <a:lvl6pPr marL="457200" algn="ctr" rtl="0" fontAlgn="base">
        <a:spcBef>
          <a:spcPct val="0"/>
        </a:spcBef>
        <a:spcAft>
          <a:spcPct val="0"/>
        </a:spcAft>
        <a:defRPr sz="4000" b="1">
          <a:solidFill>
            <a:schemeClr val="tx1"/>
          </a:solidFill>
          <a:latin typeface="Arial" charset="0"/>
          <a:ea typeface="微软雅黑" pitchFamily="34" charset="-122"/>
        </a:defRPr>
      </a:lvl6pPr>
      <a:lvl7pPr marL="914400" algn="ctr" rtl="0" fontAlgn="base">
        <a:spcBef>
          <a:spcPct val="0"/>
        </a:spcBef>
        <a:spcAft>
          <a:spcPct val="0"/>
        </a:spcAft>
        <a:defRPr sz="4000" b="1">
          <a:solidFill>
            <a:schemeClr val="tx1"/>
          </a:solidFill>
          <a:latin typeface="Arial" charset="0"/>
          <a:ea typeface="微软雅黑" pitchFamily="34" charset="-122"/>
        </a:defRPr>
      </a:lvl7pPr>
      <a:lvl8pPr marL="1371600" algn="ctr" rtl="0" fontAlgn="base">
        <a:spcBef>
          <a:spcPct val="0"/>
        </a:spcBef>
        <a:spcAft>
          <a:spcPct val="0"/>
        </a:spcAft>
        <a:defRPr sz="4000" b="1">
          <a:solidFill>
            <a:schemeClr val="tx1"/>
          </a:solidFill>
          <a:latin typeface="Arial" charset="0"/>
          <a:ea typeface="微软雅黑" pitchFamily="34" charset="-122"/>
        </a:defRPr>
      </a:lvl8pPr>
      <a:lvl9pPr marL="1828800" algn="ctr" rtl="0" fontAlgn="base">
        <a:spcBef>
          <a:spcPct val="0"/>
        </a:spcBef>
        <a:spcAft>
          <a:spcPct val="0"/>
        </a:spcAft>
        <a:defRPr sz="4000" b="1">
          <a:solidFill>
            <a:schemeClr val="tx1"/>
          </a:solidFill>
          <a:latin typeface="Arial" charset="0"/>
          <a:ea typeface="微软雅黑" pitchFamily="34" charset="-122"/>
        </a:defRPr>
      </a:lvl9pPr>
    </p:titleStyle>
    <p:bodyStyle>
      <a:lvl1pPr marL="342900" indent="-342900" algn="l" rtl="0" eaLnBrk="0" fontAlgn="base" hangingPunct="0">
        <a:spcBef>
          <a:spcPct val="20000"/>
        </a:spcBef>
        <a:spcAft>
          <a:spcPct val="0"/>
        </a:spcAft>
        <a:buChar char="•"/>
        <a:defRPr sz="28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400">
          <a:solidFill>
            <a:schemeClr val="bg1"/>
          </a:solidFill>
          <a:latin typeface="+mn-lt"/>
          <a:ea typeface="+mn-ea"/>
        </a:defRPr>
      </a:lvl2pPr>
      <a:lvl3pPr marL="1143000" indent="-228600" algn="l" rtl="0" eaLnBrk="0" fontAlgn="base" hangingPunct="0">
        <a:spcBef>
          <a:spcPct val="20000"/>
        </a:spcBef>
        <a:spcAft>
          <a:spcPct val="0"/>
        </a:spcAft>
        <a:buChar char="•"/>
        <a:defRPr sz="20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1600">
          <a:solidFill>
            <a:schemeClr val="bg1"/>
          </a:solidFill>
          <a:latin typeface="+mn-lt"/>
          <a:ea typeface="+mn-ea"/>
        </a:defRPr>
      </a:lvl5pPr>
      <a:lvl6pPr marL="2514600" indent="-228600" algn="l" rtl="0" fontAlgn="base">
        <a:spcBef>
          <a:spcPct val="20000"/>
        </a:spcBef>
        <a:spcAft>
          <a:spcPct val="0"/>
        </a:spcAft>
        <a:buChar char="»"/>
        <a:defRPr sz="1600">
          <a:solidFill>
            <a:schemeClr val="bg1"/>
          </a:solidFill>
          <a:latin typeface="+mn-lt"/>
          <a:ea typeface="+mn-ea"/>
        </a:defRPr>
      </a:lvl6pPr>
      <a:lvl7pPr marL="2971800" indent="-228600" algn="l" rtl="0" fontAlgn="base">
        <a:spcBef>
          <a:spcPct val="20000"/>
        </a:spcBef>
        <a:spcAft>
          <a:spcPct val="0"/>
        </a:spcAft>
        <a:buChar char="»"/>
        <a:defRPr sz="1600">
          <a:solidFill>
            <a:schemeClr val="bg1"/>
          </a:solidFill>
          <a:latin typeface="+mn-lt"/>
          <a:ea typeface="+mn-ea"/>
        </a:defRPr>
      </a:lvl7pPr>
      <a:lvl8pPr marL="3429000" indent="-228600" algn="l" rtl="0" fontAlgn="base">
        <a:spcBef>
          <a:spcPct val="20000"/>
        </a:spcBef>
        <a:spcAft>
          <a:spcPct val="0"/>
        </a:spcAft>
        <a:buChar char="»"/>
        <a:defRPr sz="1600">
          <a:solidFill>
            <a:schemeClr val="bg1"/>
          </a:solidFill>
          <a:latin typeface="+mn-lt"/>
          <a:ea typeface="+mn-ea"/>
        </a:defRPr>
      </a:lvl8pPr>
      <a:lvl9pPr marL="3886200" indent="-228600" algn="l" rtl="0" fontAlgn="base">
        <a:spcBef>
          <a:spcPct val="20000"/>
        </a:spcBef>
        <a:spcAft>
          <a:spcPct val="0"/>
        </a:spcAft>
        <a:buChar char="»"/>
        <a:defRPr sz="16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26" name="Rectangle 222"/>
          <p:cNvSpPr>
            <a:spLocks noChangeArrowheads="1"/>
          </p:cNvSpPr>
          <p:nvPr/>
        </p:nvSpPr>
        <p:spPr bwMode="blackWhite">
          <a:xfrm>
            <a:off x="0" y="6502400"/>
            <a:ext cx="12192000" cy="387350"/>
          </a:xfrm>
          <a:prstGeom prst="rect">
            <a:avLst/>
          </a:prstGeom>
          <a:solidFill>
            <a:schemeClr val="accent1"/>
          </a:solidFill>
          <a:ln w="3175">
            <a:solidFill>
              <a:schemeClr val="accent1"/>
            </a:solidFill>
            <a:miter lim="800000"/>
            <a:headEnd/>
            <a:tailEnd/>
          </a:ln>
        </p:spPr>
        <p:txBody>
          <a:bodyPr wrap="none" anchor="ctr"/>
          <a:lstStyle/>
          <a:p>
            <a:pPr>
              <a:buClr>
                <a:schemeClr val="accent2"/>
              </a:buClr>
              <a:buFont typeface="Wingdings" pitchFamily="2" charset="2"/>
              <a:buChar char="p"/>
              <a:defRPr/>
            </a:pPr>
            <a:endParaRPr lang="zh-CN" altLang="en-US">
              <a:latin typeface="Arial" charset="0"/>
              <a:ea typeface="黑体" pitchFamily="2" charset="-122"/>
            </a:endParaRPr>
          </a:p>
        </p:txBody>
      </p:sp>
      <p:sp>
        <p:nvSpPr>
          <p:cNvPr id="2051" name="Rectangle 6"/>
          <p:cNvSpPr>
            <a:spLocks noGrp="1" noChangeArrowheads="1"/>
          </p:cNvSpPr>
          <p:nvPr>
            <p:ph type="title"/>
          </p:nvPr>
        </p:nvSpPr>
        <p:spPr bwMode="auto">
          <a:xfrm>
            <a:off x="205317" y="622300"/>
            <a:ext cx="11986683" cy="498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2052" name="Rectangle 7"/>
          <p:cNvSpPr>
            <a:spLocks noGrp="1" noChangeArrowheads="1"/>
          </p:cNvSpPr>
          <p:nvPr>
            <p:ph type="body" idx="1"/>
          </p:nvPr>
        </p:nvSpPr>
        <p:spPr bwMode="auto">
          <a:xfrm>
            <a:off x="1452033" y="1636714"/>
            <a:ext cx="9798051" cy="390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2053" name="Picture 255"/>
          <p:cNvPicPr>
            <a:picLocks noChangeAspect="1" noChangeArrowheads="1"/>
          </p:cNvPicPr>
          <p:nvPr/>
        </p:nvPicPr>
        <p:blipFill>
          <a:blip r:embed="rId14"/>
          <a:srcRect/>
          <a:stretch>
            <a:fillRect/>
          </a:stretch>
        </p:blipFill>
        <p:spPr bwMode="auto">
          <a:xfrm>
            <a:off x="-2117" y="6477000"/>
            <a:ext cx="12198351" cy="304800"/>
          </a:xfrm>
          <a:prstGeom prst="rect">
            <a:avLst/>
          </a:prstGeom>
          <a:noFill/>
          <a:ln w="9525">
            <a:noFill/>
            <a:miter lim="800000"/>
            <a:headEnd/>
            <a:tailEnd/>
          </a:ln>
        </p:spPr>
      </p:pic>
      <p:sp>
        <p:nvSpPr>
          <p:cNvPr id="1030" name="Rectangle 260"/>
          <p:cNvSpPr>
            <a:spLocks noChangeArrowheads="1"/>
          </p:cNvSpPr>
          <p:nvPr/>
        </p:nvSpPr>
        <p:spPr bwMode="blackWhite">
          <a:xfrm>
            <a:off x="0" y="0"/>
            <a:ext cx="12192000" cy="438150"/>
          </a:xfrm>
          <a:prstGeom prst="rect">
            <a:avLst/>
          </a:prstGeom>
          <a:solidFill>
            <a:schemeClr val="accent1"/>
          </a:solidFill>
          <a:ln w="9525">
            <a:noFill/>
            <a:miter lim="800000"/>
            <a:headEnd/>
            <a:tailEnd/>
          </a:ln>
        </p:spPr>
        <p:txBody>
          <a:bodyPr wrap="none" anchor="ctr"/>
          <a:lstStyle/>
          <a:p>
            <a:pPr>
              <a:buClr>
                <a:schemeClr val="accent2"/>
              </a:buClr>
              <a:buFont typeface="Wingdings" pitchFamily="2" charset="2"/>
              <a:buChar char="p"/>
              <a:defRPr/>
            </a:pPr>
            <a:endParaRPr lang="zh-CN" altLang="en-US">
              <a:latin typeface="Arial" charset="0"/>
              <a:ea typeface="黑体" pitchFamily="2" charset="-122"/>
            </a:endParaRPr>
          </a:p>
        </p:txBody>
      </p:sp>
      <p:grpSp>
        <p:nvGrpSpPr>
          <p:cNvPr id="2055" name="Group 423"/>
          <p:cNvGrpSpPr>
            <a:grpSpLocks/>
          </p:cNvGrpSpPr>
          <p:nvPr/>
        </p:nvGrpSpPr>
        <p:grpSpPr bwMode="auto">
          <a:xfrm>
            <a:off x="1725085" y="4764"/>
            <a:ext cx="10452100" cy="422275"/>
            <a:chOff x="664" y="104"/>
            <a:chExt cx="4848" cy="432"/>
          </a:xfrm>
        </p:grpSpPr>
        <p:sp>
          <p:nvSpPr>
            <p:cNvPr id="1033" name="Freeform 424"/>
            <p:cNvSpPr>
              <a:spLocks/>
            </p:cNvSpPr>
            <p:nvPr/>
          </p:nvSpPr>
          <p:spPr bwMode="ltGray">
            <a:xfrm>
              <a:off x="664" y="104"/>
              <a:ext cx="4848" cy="432"/>
            </a:xfrm>
            <a:custGeom>
              <a:avLst/>
              <a:gdLst>
                <a:gd name="T0" fmla="*/ 4848 w 4848"/>
                <a:gd name="T1" fmla="*/ 48 h 432"/>
                <a:gd name="T2" fmla="*/ 4848 w 4848"/>
                <a:gd name="T3" fmla="*/ 432 h 432"/>
                <a:gd name="T4" fmla="*/ 0 w 4848"/>
                <a:gd name="T5" fmla="*/ 432 h 432"/>
                <a:gd name="T6" fmla="*/ 0 w 4848"/>
                <a:gd name="T7" fmla="*/ 0 h 432"/>
                <a:gd name="T8" fmla="*/ 4848 w 4848"/>
                <a:gd name="T9" fmla="*/ 0 h 432"/>
                <a:gd name="T10" fmla="*/ 4848 w 4848"/>
                <a:gd name="T11" fmla="*/ 48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alpha val="27843"/>
              </a:schemeClr>
            </a:solidFill>
            <a:ln w="9525">
              <a:solidFill>
                <a:schemeClr val="bg2"/>
              </a:solidFill>
              <a:round/>
              <a:headEnd/>
              <a:tailEnd/>
            </a:ln>
          </p:spPr>
          <p:txBody>
            <a:bodyPr wrap="none" anchor="ctr"/>
            <a:lstStyle/>
            <a:p>
              <a:pPr>
                <a:defRPr/>
              </a:pPr>
              <a:endParaRPr lang="zh-CN" altLang="en-US">
                <a:latin typeface="Arial" charset="0"/>
                <a:ea typeface="黑体" pitchFamily="2" charset="-122"/>
              </a:endParaRPr>
            </a:p>
          </p:txBody>
        </p:sp>
        <p:grpSp>
          <p:nvGrpSpPr>
            <p:cNvPr id="2058" name="Group 425"/>
            <p:cNvGrpSpPr>
              <a:grpSpLocks/>
            </p:cNvGrpSpPr>
            <p:nvPr/>
          </p:nvGrpSpPr>
          <p:grpSpPr bwMode="auto">
            <a:xfrm>
              <a:off x="1195" y="104"/>
              <a:ext cx="3827" cy="429"/>
              <a:chOff x="1021" y="240"/>
              <a:chExt cx="3827" cy="429"/>
            </a:xfrm>
          </p:grpSpPr>
          <p:grpSp>
            <p:nvGrpSpPr>
              <p:cNvPr id="2107" name="Group 426"/>
              <p:cNvGrpSpPr>
                <a:grpSpLocks/>
              </p:cNvGrpSpPr>
              <p:nvPr/>
            </p:nvGrpSpPr>
            <p:grpSpPr bwMode="auto">
              <a:xfrm>
                <a:off x="1021" y="241"/>
                <a:ext cx="2208" cy="427"/>
                <a:chOff x="1021" y="241"/>
                <a:chExt cx="2208" cy="427"/>
              </a:xfrm>
            </p:grpSpPr>
            <p:sp>
              <p:nvSpPr>
                <p:cNvPr id="1127" name="Freeform 427"/>
                <p:cNvSpPr>
                  <a:spLocks/>
                </p:cNvSpPr>
                <p:nvPr/>
              </p:nvSpPr>
              <p:spPr bwMode="ltGray">
                <a:xfrm>
                  <a:off x="2257" y="633"/>
                  <a:ext cx="7" cy="5"/>
                </a:xfrm>
                <a:custGeom>
                  <a:avLst/>
                  <a:gdLst>
                    <a:gd name="T0" fmla="*/ 0 w 15"/>
                    <a:gd name="T1" fmla="*/ 0 h 23"/>
                    <a:gd name="T2" fmla="*/ 1 w 15"/>
                    <a:gd name="T3" fmla="*/ 0 h 23"/>
                    <a:gd name="T4" fmla="*/ 1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28" name="Freeform 428"/>
                <p:cNvSpPr>
                  <a:spLocks/>
                </p:cNvSpPr>
                <p:nvPr/>
              </p:nvSpPr>
              <p:spPr bwMode="ltGray">
                <a:xfrm>
                  <a:off x="2332" y="656"/>
                  <a:ext cx="27" cy="8"/>
                </a:xfrm>
                <a:custGeom>
                  <a:avLst/>
                  <a:gdLst>
                    <a:gd name="T0" fmla="*/ 1 w 20"/>
                    <a:gd name="T1" fmla="*/ 1 h 23"/>
                    <a:gd name="T2" fmla="*/ 2 w 20"/>
                    <a:gd name="T3" fmla="*/ 0 h 23"/>
                    <a:gd name="T4" fmla="*/ 1 w 20"/>
                    <a:gd name="T5" fmla="*/ 1 h 23"/>
                    <a:gd name="T6" fmla="*/ 1 w 20"/>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29" name="Freeform 429"/>
                <p:cNvSpPr>
                  <a:spLocks/>
                </p:cNvSpPr>
                <p:nvPr/>
              </p:nvSpPr>
              <p:spPr bwMode="ltGray">
                <a:xfrm>
                  <a:off x="2120" y="614"/>
                  <a:ext cx="27" cy="16"/>
                </a:xfrm>
                <a:custGeom>
                  <a:avLst/>
                  <a:gdLst>
                    <a:gd name="T0" fmla="*/ 2 w 30"/>
                    <a:gd name="T1" fmla="*/ 2 h 42"/>
                    <a:gd name="T2" fmla="*/ 1 w 30"/>
                    <a:gd name="T3" fmla="*/ 1 h 42"/>
                    <a:gd name="T4" fmla="*/ 0 w 30"/>
                    <a:gd name="T5" fmla="*/ 0 h 42"/>
                    <a:gd name="T6" fmla="*/ 2 w 30"/>
                    <a:gd name="T7" fmla="*/ 0 h 42"/>
                    <a:gd name="T8" fmla="*/ 4 w 30"/>
                    <a:gd name="T9" fmla="*/ 1 h 42"/>
                    <a:gd name="T10" fmla="*/ 3 w 30"/>
                    <a:gd name="T11" fmla="*/ 2 h 42"/>
                    <a:gd name="T12" fmla="*/ 2 w 30"/>
                    <a:gd name="T13" fmla="*/ 2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0" name="Freeform 430"/>
                <p:cNvSpPr>
                  <a:spLocks/>
                </p:cNvSpPr>
                <p:nvPr/>
              </p:nvSpPr>
              <p:spPr bwMode="ltGray">
                <a:xfrm>
                  <a:off x="1971" y="627"/>
                  <a:ext cx="11" cy="6"/>
                </a:xfrm>
                <a:custGeom>
                  <a:avLst/>
                  <a:gdLst>
                    <a:gd name="T0" fmla="*/ 1 w 25"/>
                    <a:gd name="T1" fmla="*/ 1 h 16"/>
                    <a:gd name="T2" fmla="*/ 0 w 25"/>
                    <a:gd name="T3" fmla="*/ 0 h 16"/>
                    <a:gd name="T4" fmla="*/ 1 w 25"/>
                    <a:gd name="T5" fmla="*/ 0 h 16"/>
                    <a:gd name="T6" fmla="*/ 1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1" name="Freeform 431"/>
                <p:cNvSpPr>
                  <a:spLocks/>
                </p:cNvSpPr>
                <p:nvPr/>
              </p:nvSpPr>
              <p:spPr bwMode="ltGray">
                <a:xfrm>
                  <a:off x="1921" y="635"/>
                  <a:ext cx="27" cy="16"/>
                </a:xfrm>
                <a:custGeom>
                  <a:avLst/>
                  <a:gdLst>
                    <a:gd name="T0" fmla="*/ 1 w 65"/>
                    <a:gd name="T1" fmla="*/ 1 h 46"/>
                    <a:gd name="T2" fmla="*/ 2 w 65"/>
                    <a:gd name="T3" fmla="*/ 0 h 46"/>
                    <a:gd name="T4" fmla="*/ 3 w 65"/>
                    <a:gd name="T5" fmla="*/ 0 h 46"/>
                    <a:gd name="T6" fmla="*/ 4 w 65"/>
                    <a:gd name="T7" fmla="*/ 0 h 46"/>
                    <a:gd name="T8" fmla="*/ 2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2" name="Freeform 432"/>
                <p:cNvSpPr>
                  <a:spLocks/>
                </p:cNvSpPr>
                <p:nvPr/>
              </p:nvSpPr>
              <p:spPr bwMode="ltGray">
                <a:xfrm>
                  <a:off x="1892" y="633"/>
                  <a:ext cx="29" cy="15"/>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3" name="Freeform 433"/>
                <p:cNvSpPr>
                  <a:spLocks/>
                </p:cNvSpPr>
                <p:nvPr/>
              </p:nvSpPr>
              <p:spPr bwMode="ltGray">
                <a:xfrm>
                  <a:off x="1735"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4" name="Freeform 434"/>
                <p:cNvSpPr>
                  <a:spLocks/>
                </p:cNvSpPr>
                <p:nvPr/>
              </p:nvSpPr>
              <p:spPr bwMode="ltGray">
                <a:xfrm>
                  <a:off x="1827" y="539"/>
                  <a:ext cx="67" cy="68"/>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4 h 206"/>
                    <a:gd name="T56" fmla="*/ 3 w 156"/>
                    <a:gd name="T57" fmla="*/ 4 h 206"/>
                    <a:gd name="T58" fmla="*/ 3 w 156"/>
                    <a:gd name="T59" fmla="*/ 3 h 206"/>
                    <a:gd name="T60" fmla="*/ 4 w 156"/>
                    <a:gd name="T61" fmla="*/ 3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5" name="Freeform 435"/>
                <p:cNvSpPr>
                  <a:spLocks/>
                </p:cNvSpPr>
                <p:nvPr/>
              </p:nvSpPr>
              <p:spPr bwMode="ltGray">
                <a:xfrm>
                  <a:off x="1892" y="570"/>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6" name="Freeform 436"/>
                <p:cNvSpPr>
                  <a:spLocks/>
                </p:cNvSpPr>
                <p:nvPr/>
              </p:nvSpPr>
              <p:spPr bwMode="ltGray">
                <a:xfrm>
                  <a:off x="1890"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7" name="Freeform 437"/>
                <p:cNvSpPr>
                  <a:spLocks/>
                </p:cNvSpPr>
                <p:nvPr/>
              </p:nvSpPr>
              <p:spPr bwMode="ltGray">
                <a:xfrm>
                  <a:off x="1944" y="568"/>
                  <a:ext cx="16" cy="21"/>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8" name="Freeform 438"/>
                <p:cNvSpPr>
                  <a:spLocks/>
                </p:cNvSpPr>
                <p:nvPr/>
              </p:nvSpPr>
              <p:spPr bwMode="ltGray">
                <a:xfrm>
                  <a:off x="1948" y="599"/>
                  <a:ext cx="27" cy="10"/>
                </a:xfrm>
                <a:custGeom>
                  <a:avLst/>
                  <a:gdLst>
                    <a:gd name="T0" fmla="*/ 0 w 49"/>
                    <a:gd name="T1" fmla="*/ 0 h 29"/>
                    <a:gd name="T2" fmla="*/ 2 w 49"/>
                    <a:gd name="T3" fmla="*/ 0 h 29"/>
                    <a:gd name="T4" fmla="*/ 4 w 49"/>
                    <a:gd name="T5" fmla="*/ 1 h 29"/>
                    <a:gd name="T6" fmla="*/ 3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39" name="Freeform 439"/>
                <p:cNvSpPr>
                  <a:spLocks/>
                </p:cNvSpPr>
                <p:nvPr/>
              </p:nvSpPr>
              <p:spPr bwMode="ltGray">
                <a:xfrm>
                  <a:off x="1971" y="583"/>
                  <a:ext cx="26" cy="19"/>
                </a:xfrm>
                <a:custGeom>
                  <a:avLst/>
                  <a:gdLst>
                    <a:gd name="T0" fmla="*/ 2 w 61"/>
                    <a:gd name="T1" fmla="*/ 2 h 48"/>
                    <a:gd name="T2" fmla="*/ 1 w 61"/>
                    <a:gd name="T3" fmla="*/ 2 h 48"/>
                    <a:gd name="T4" fmla="*/ 0 w 61"/>
                    <a:gd name="T5" fmla="*/ 1 h 48"/>
                    <a:gd name="T6" fmla="*/ 1 w 61"/>
                    <a:gd name="T7" fmla="*/ 0 h 48"/>
                    <a:gd name="T8" fmla="*/ 2 w 61"/>
                    <a:gd name="T9" fmla="*/ 0 h 48"/>
                    <a:gd name="T10" fmla="*/ 4 w 61"/>
                    <a:gd name="T11" fmla="*/ 1 h 48"/>
                    <a:gd name="T12" fmla="*/ 4 w 61"/>
                    <a:gd name="T13" fmla="*/ 1 h 48"/>
                    <a:gd name="T14" fmla="*/ 5 w 61"/>
                    <a:gd name="T15" fmla="*/ 2 h 48"/>
                    <a:gd name="T16" fmla="*/ 3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0" name="Freeform 440"/>
                <p:cNvSpPr>
                  <a:spLocks/>
                </p:cNvSpPr>
                <p:nvPr/>
              </p:nvSpPr>
              <p:spPr bwMode="ltGray">
                <a:xfrm>
                  <a:off x="1976" y="591"/>
                  <a:ext cx="122" cy="60"/>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5 h 182"/>
                    <a:gd name="T34" fmla="*/ 14 w 286"/>
                    <a:gd name="T35" fmla="*/ 5 h 182"/>
                    <a:gd name="T36" fmla="*/ 13 w 286"/>
                    <a:gd name="T37" fmla="*/ 5 h 182"/>
                    <a:gd name="T38" fmla="*/ 14 w 286"/>
                    <a:gd name="T39" fmla="*/ 5 h 182"/>
                    <a:gd name="T40" fmla="*/ 15 w 286"/>
                    <a:gd name="T41" fmla="*/ 4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1" name="Freeform 441"/>
                <p:cNvSpPr>
                  <a:spLocks/>
                </p:cNvSpPr>
                <p:nvPr/>
              </p:nvSpPr>
              <p:spPr bwMode="ltGray">
                <a:xfrm>
                  <a:off x="2082" y="599"/>
                  <a:ext cx="27"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5 w 78"/>
                    <a:gd name="T13" fmla="*/ 1 h 78"/>
                    <a:gd name="T14" fmla="*/ 4 w 78"/>
                    <a:gd name="T15" fmla="*/ 2 h 78"/>
                    <a:gd name="T16" fmla="*/ 2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2" name="Freeform 442"/>
                <p:cNvSpPr>
                  <a:spLocks/>
                </p:cNvSpPr>
                <p:nvPr/>
              </p:nvSpPr>
              <p:spPr bwMode="ltGray">
                <a:xfrm>
                  <a:off x="2152"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3" name="Freeform 443"/>
                <p:cNvSpPr>
                  <a:spLocks/>
                </p:cNvSpPr>
                <p:nvPr/>
              </p:nvSpPr>
              <p:spPr bwMode="ltGray">
                <a:xfrm>
                  <a:off x="2194" y="583"/>
                  <a:ext cx="11" cy="8"/>
                </a:xfrm>
                <a:custGeom>
                  <a:avLst/>
                  <a:gdLst>
                    <a:gd name="T0" fmla="*/ 0 w 26"/>
                    <a:gd name="T1" fmla="*/ 1 h 22"/>
                    <a:gd name="T2" fmla="*/ 1 w 26"/>
                    <a:gd name="T3" fmla="*/ 0 h 22"/>
                    <a:gd name="T4" fmla="*/ 1 w 26"/>
                    <a:gd name="T5" fmla="*/ 1 h 22"/>
                    <a:gd name="T6" fmla="*/ 0 w 26"/>
                    <a:gd name="T7" fmla="*/ 1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4" name="Freeform 444"/>
                <p:cNvSpPr>
                  <a:spLocks/>
                </p:cNvSpPr>
                <p:nvPr/>
              </p:nvSpPr>
              <p:spPr bwMode="ltGray">
                <a:xfrm>
                  <a:off x="2059" y="493"/>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5" name="Freeform 445"/>
                <p:cNvSpPr>
                  <a:spLocks/>
                </p:cNvSpPr>
                <p:nvPr/>
              </p:nvSpPr>
              <p:spPr bwMode="ltGray">
                <a:xfrm>
                  <a:off x="1988"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6" name="Freeform 446"/>
                <p:cNvSpPr>
                  <a:spLocks/>
                </p:cNvSpPr>
                <p:nvPr/>
              </p:nvSpPr>
              <p:spPr bwMode="ltGray">
                <a:xfrm>
                  <a:off x="1917" y="523"/>
                  <a:ext cx="27" cy="28"/>
                </a:xfrm>
                <a:custGeom>
                  <a:avLst/>
                  <a:gdLst>
                    <a:gd name="T0" fmla="*/ 0 w 80"/>
                    <a:gd name="T1" fmla="*/ 2 h 80"/>
                    <a:gd name="T2" fmla="*/ 1 w 80"/>
                    <a:gd name="T3" fmla="*/ 1 h 80"/>
                    <a:gd name="T4" fmla="*/ 2 w 80"/>
                    <a:gd name="T5" fmla="*/ 1 h 80"/>
                    <a:gd name="T6" fmla="*/ 3 w 80"/>
                    <a:gd name="T7" fmla="*/ 1 h 80"/>
                    <a:gd name="T8" fmla="*/ 4 w 80"/>
                    <a:gd name="T9" fmla="*/ 0 h 80"/>
                    <a:gd name="T10" fmla="*/ 6 w 80"/>
                    <a:gd name="T11" fmla="*/ 2 h 80"/>
                    <a:gd name="T12" fmla="*/ 5 w 80"/>
                    <a:gd name="T13" fmla="*/ 2 h 80"/>
                    <a:gd name="T14" fmla="*/ 4 w 80"/>
                    <a:gd name="T15" fmla="*/ 2 h 80"/>
                    <a:gd name="T16" fmla="*/ 3 w 80"/>
                    <a:gd name="T17" fmla="*/ 3 h 80"/>
                    <a:gd name="T18" fmla="*/ 2 w 80"/>
                    <a:gd name="T19" fmla="*/ 3 h 80"/>
                    <a:gd name="T20" fmla="*/ 2 w 80"/>
                    <a:gd name="T21" fmla="*/ 2 h 80"/>
                    <a:gd name="T22" fmla="*/ 2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7" name="Freeform 447"/>
                <p:cNvSpPr>
                  <a:spLocks/>
                </p:cNvSpPr>
                <p:nvPr/>
              </p:nvSpPr>
              <p:spPr bwMode="ltGray">
                <a:xfrm>
                  <a:off x="1899"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8" name="Freeform 448"/>
                <p:cNvSpPr>
                  <a:spLocks/>
                </p:cNvSpPr>
                <p:nvPr/>
              </p:nvSpPr>
              <p:spPr bwMode="ltGray">
                <a:xfrm>
                  <a:off x="1909" y="508"/>
                  <a:ext cx="27" cy="16"/>
                </a:xfrm>
                <a:custGeom>
                  <a:avLst/>
                  <a:gdLst>
                    <a:gd name="T0" fmla="*/ 1 w 32"/>
                    <a:gd name="T1" fmla="*/ 1 h 50"/>
                    <a:gd name="T2" fmla="*/ 2 w 32"/>
                    <a:gd name="T3" fmla="*/ 0 h 50"/>
                    <a:gd name="T4" fmla="*/ 3 w 32"/>
                    <a:gd name="T5" fmla="*/ 1 h 50"/>
                    <a:gd name="T6" fmla="*/ 3 w 32"/>
                    <a:gd name="T7" fmla="*/ 1 h 50"/>
                    <a:gd name="T8" fmla="*/ 3 w 32"/>
                    <a:gd name="T9" fmla="*/ 1 h 50"/>
                    <a:gd name="T10" fmla="*/ 4 w 32"/>
                    <a:gd name="T11" fmla="*/ 1 h 50"/>
                    <a:gd name="T12" fmla="*/ 2 w 32"/>
                    <a:gd name="T13" fmla="*/ 2 h 50"/>
                    <a:gd name="T14" fmla="*/ 1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49" name="Freeform 449"/>
                <p:cNvSpPr>
                  <a:spLocks/>
                </p:cNvSpPr>
                <p:nvPr/>
              </p:nvSpPr>
              <p:spPr bwMode="ltGray">
                <a:xfrm>
                  <a:off x="1881" y="511"/>
                  <a:ext cx="19" cy="18"/>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0" name="Freeform 450"/>
                <p:cNvSpPr>
                  <a:spLocks/>
                </p:cNvSpPr>
                <p:nvPr/>
              </p:nvSpPr>
              <p:spPr bwMode="ltGray">
                <a:xfrm>
                  <a:off x="2930" y="488"/>
                  <a:ext cx="299" cy="158"/>
                </a:xfrm>
                <a:custGeom>
                  <a:avLst/>
                  <a:gdLst>
                    <a:gd name="T0" fmla="*/ 5 w 471"/>
                    <a:gd name="T1" fmla="*/ 71 h 281"/>
                    <a:gd name="T2" fmla="*/ 6 w 471"/>
                    <a:gd name="T3" fmla="*/ 63 h 281"/>
                    <a:gd name="T4" fmla="*/ 6 w 471"/>
                    <a:gd name="T5" fmla="*/ 62 h 281"/>
                    <a:gd name="T6" fmla="*/ 4 w 471"/>
                    <a:gd name="T7" fmla="*/ 55 h 281"/>
                    <a:gd name="T8" fmla="*/ 1 w 471"/>
                    <a:gd name="T9" fmla="*/ 54 h 281"/>
                    <a:gd name="T10" fmla="*/ 0 w 471"/>
                    <a:gd name="T11" fmla="*/ 49 h 281"/>
                    <a:gd name="T12" fmla="*/ 3 w 471"/>
                    <a:gd name="T13" fmla="*/ 45 h 281"/>
                    <a:gd name="T14" fmla="*/ 2 w 471"/>
                    <a:gd name="T15" fmla="*/ 42 h 281"/>
                    <a:gd name="T16" fmla="*/ 1 w 471"/>
                    <a:gd name="T17" fmla="*/ 40 h 281"/>
                    <a:gd name="T18" fmla="*/ 7 w 471"/>
                    <a:gd name="T19" fmla="*/ 30 h 281"/>
                    <a:gd name="T20" fmla="*/ 11 w 471"/>
                    <a:gd name="T21" fmla="*/ 24 h 281"/>
                    <a:gd name="T22" fmla="*/ 11 w 471"/>
                    <a:gd name="T23" fmla="*/ 18 h 281"/>
                    <a:gd name="T24" fmla="*/ 6 w 471"/>
                    <a:gd name="T25" fmla="*/ 11 h 281"/>
                    <a:gd name="T26" fmla="*/ 5 w 471"/>
                    <a:gd name="T27" fmla="*/ 8 h 281"/>
                    <a:gd name="T28" fmla="*/ 7 w 471"/>
                    <a:gd name="T29" fmla="*/ 9 h 281"/>
                    <a:gd name="T30" fmla="*/ 12 w 471"/>
                    <a:gd name="T31" fmla="*/ 9 h 281"/>
                    <a:gd name="T32" fmla="*/ 17 w 471"/>
                    <a:gd name="T33" fmla="*/ 3 h 281"/>
                    <a:gd name="T34" fmla="*/ 21 w 471"/>
                    <a:gd name="T35" fmla="*/ 0 h 281"/>
                    <a:gd name="T36" fmla="*/ 23 w 471"/>
                    <a:gd name="T37" fmla="*/ 1 h 281"/>
                    <a:gd name="T38" fmla="*/ 23 w 471"/>
                    <a:gd name="T39" fmla="*/ 3 h 281"/>
                    <a:gd name="T40" fmla="*/ 25 w 471"/>
                    <a:gd name="T41" fmla="*/ 1 h 281"/>
                    <a:gd name="T42" fmla="*/ 28 w 471"/>
                    <a:gd name="T43" fmla="*/ 2 h 281"/>
                    <a:gd name="T44" fmla="*/ 30 w 471"/>
                    <a:gd name="T45" fmla="*/ 3 h 281"/>
                    <a:gd name="T46" fmla="*/ 36 w 471"/>
                    <a:gd name="T47" fmla="*/ 4 h 281"/>
                    <a:gd name="T48" fmla="*/ 39 w 471"/>
                    <a:gd name="T49" fmla="*/ 6 h 281"/>
                    <a:gd name="T50" fmla="*/ 43 w 471"/>
                    <a:gd name="T51" fmla="*/ 4 h 281"/>
                    <a:gd name="T52" fmla="*/ 44 w 471"/>
                    <a:gd name="T53" fmla="*/ 4 h 281"/>
                    <a:gd name="T54" fmla="*/ 50 w 471"/>
                    <a:gd name="T55" fmla="*/ 4 h 281"/>
                    <a:gd name="T56" fmla="*/ 54 w 471"/>
                    <a:gd name="T57" fmla="*/ 8 h 281"/>
                    <a:gd name="T58" fmla="*/ 59 w 471"/>
                    <a:gd name="T59" fmla="*/ 15 h 281"/>
                    <a:gd name="T60" fmla="*/ 63 w 471"/>
                    <a:gd name="T61" fmla="*/ 18 h 281"/>
                    <a:gd name="T62" fmla="*/ 65 w 471"/>
                    <a:gd name="T63" fmla="*/ 17 h 281"/>
                    <a:gd name="T64" fmla="*/ 69 w 471"/>
                    <a:gd name="T65" fmla="*/ 16 h 281"/>
                    <a:gd name="T66" fmla="*/ 74 w 471"/>
                    <a:gd name="T67" fmla="*/ 18 h 281"/>
                    <a:gd name="T68" fmla="*/ 77 w 471"/>
                    <a:gd name="T69" fmla="*/ 21 h 281"/>
                    <a:gd name="T70" fmla="*/ 79 w 471"/>
                    <a:gd name="T71" fmla="*/ 23 h 281"/>
                    <a:gd name="T72" fmla="*/ 81 w 471"/>
                    <a:gd name="T73" fmla="*/ 28 h 281"/>
                    <a:gd name="T74" fmla="*/ 83 w 471"/>
                    <a:gd name="T75" fmla="*/ 30 h 281"/>
                    <a:gd name="T76" fmla="*/ 83 w 471"/>
                    <a:gd name="T77" fmla="*/ 31 h 281"/>
                    <a:gd name="T78" fmla="*/ 79 w 471"/>
                    <a:gd name="T79" fmla="*/ 36 h 281"/>
                    <a:gd name="T80" fmla="*/ 83 w 471"/>
                    <a:gd name="T81" fmla="*/ 36 h 281"/>
                    <a:gd name="T82" fmla="*/ 88 w 471"/>
                    <a:gd name="T83" fmla="*/ 39 h 281"/>
                    <a:gd name="T84" fmla="*/ 93 w 471"/>
                    <a:gd name="T85" fmla="*/ 40 h 281"/>
                    <a:gd name="T86" fmla="*/ 97 w 471"/>
                    <a:gd name="T87" fmla="*/ 42 h 281"/>
                    <a:gd name="T88" fmla="*/ 98 w 471"/>
                    <a:gd name="T89" fmla="*/ 43 h 281"/>
                    <a:gd name="T90" fmla="*/ 98 w 471"/>
                    <a:gd name="T91" fmla="*/ 45 h 281"/>
                    <a:gd name="T92" fmla="*/ 101 w 471"/>
                    <a:gd name="T93" fmla="*/ 43 h 281"/>
                    <a:gd name="T94" fmla="*/ 102 w 471"/>
                    <a:gd name="T95" fmla="*/ 43 h 281"/>
                    <a:gd name="T96" fmla="*/ 112 w 471"/>
                    <a:gd name="T97" fmla="*/ 47 h 281"/>
                    <a:gd name="T98" fmla="*/ 114 w 471"/>
                    <a:gd name="T99" fmla="*/ 50 h 281"/>
                    <a:gd name="T100" fmla="*/ 119 w 471"/>
                    <a:gd name="T101" fmla="*/ 51 h 281"/>
                    <a:gd name="T102" fmla="*/ 121 w 471"/>
                    <a:gd name="T103" fmla="*/ 54 h 281"/>
                    <a:gd name="T104" fmla="*/ 116 w 471"/>
                    <a:gd name="T105" fmla="*/ 65 h 281"/>
                    <a:gd name="T106" fmla="*/ 111 w 471"/>
                    <a:gd name="T107" fmla="*/ 7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1" name="Freeform 451"/>
                <p:cNvSpPr>
                  <a:spLocks/>
                </p:cNvSpPr>
                <p:nvPr/>
              </p:nvSpPr>
              <p:spPr bwMode="ltGray">
                <a:xfrm>
                  <a:off x="2534" y="243"/>
                  <a:ext cx="420" cy="281"/>
                </a:xfrm>
                <a:custGeom>
                  <a:avLst/>
                  <a:gdLst>
                    <a:gd name="T0" fmla="*/ 32 w 984"/>
                    <a:gd name="T1" fmla="*/ 0 h 844"/>
                    <a:gd name="T2" fmla="*/ 39 w 984"/>
                    <a:gd name="T3" fmla="*/ 1 h 844"/>
                    <a:gd name="T4" fmla="*/ 43 w 984"/>
                    <a:gd name="T5" fmla="*/ 1 h 844"/>
                    <a:gd name="T6" fmla="*/ 45 w 984"/>
                    <a:gd name="T7" fmla="*/ 5 h 844"/>
                    <a:gd name="T8" fmla="*/ 46 w 984"/>
                    <a:gd name="T9" fmla="*/ 3 h 844"/>
                    <a:gd name="T10" fmla="*/ 47 w 984"/>
                    <a:gd name="T11" fmla="*/ 3 h 844"/>
                    <a:gd name="T12" fmla="*/ 50 w 984"/>
                    <a:gd name="T13" fmla="*/ 5 h 844"/>
                    <a:gd name="T14" fmla="*/ 53 w 984"/>
                    <a:gd name="T15" fmla="*/ 4 h 844"/>
                    <a:gd name="T16" fmla="*/ 55 w 984"/>
                    <a:gd name="T17" fmla="*/ 3 h 844"/>
                    <a:gd name="T18" fmla="*/ 59 w 984"/>
                    <a:gd name="T19" fmla="*/ 0 h 844"/>
                    <a:gd name="T20" fmla="*/ 62 w 984"/>
                    <a:gd name="T21" fmla="*/ 3 h 844"/>
                    <a:gd name="T22" fmla="*/ 62 w 984"/>
                    <a:gd name="T23" fmla="*/ 5 h 844"/>
                    <a:gd name="T24" fmla="*/ 61 w 984"/>
                    <a:gd name="T25" fmla="*/ 6 h 844"/>
                    <a:gd name="T26" fmla="*/ 60 w 984"/>
                    <a:gd name="T27" fmla="*/ 6 h 844"/>
                    <a:gd name="T28" fmla="*/ 59 w 984"/>
                    <a:gd name="T29" fmla="*/ 7 h 844"/>
                    <a:gd name="T30" fmla="*/ 62 w 984"/>
                    <a:gd name="T31" fmla="*/ 8 h 844"/>
                    <a:gd name="T32" fmla="*/ 61 w 984"/>
                    <a:gd name="T33" fmla="*/ 12 h 844"/>
                    <a:gd name="T34" fmla="*/ 64 w 984"/>
                    <a:gd name="T35" fmla="*/ 15 h 844"/>
                    <a:gd name="T36" fmla="*/ 67 w 984"/>
                    <a:gd name="T37" fmla="*/ 17 h 844"/>
                    <a:gd name="T38" fmla="*/ 64 w 984"/>
                    <a:gd name="T39" fmla="*/ 17 h 844"/>
                    <a:gd name="T40" fmla="*/ 58 w 984"/>
                    <a:gd name="T41" fmla="*/ 14 h 844"/>
                    <a:gd name="T42" fmla="*/ 53 w 984"/>
                    <a:gd name="T43" fmla="*/ 15 h 844"/>
                    <a:gd name="T44" fmla="*/ 46 w 984"/>
                    <a:gd name="T45" fmla="*/ 16 h 844"/>
                    <a:gd name="T46" fmla="*/ 50 w 984"/>
                    <a:gd name="T47" fmla="*/ 22 h 844"/>
                    <a:gd name="T48" fmla="*/ 55 w 984"/>
                    <a:gd name="T49" fmla="*/ 23 h 844"/>
                    <a:gd name="T50" fmla="*/ 57 w 984"/>
                    <a:gd name="T51" fmla="*/ 20 h 844"/>
                    <a:gd name="T52" fmla="*/ 60 w 984"/>
                    <a:gd name="T53" fmla="*/ 21 h 844"/>
                    <a:gd name="T54" fmla="*/ 60 w 984"/>
                    <a:gd name="T55" fmla="*/ 23 h 844"/>
                    <a:gd name="T56" fmla="*/ 62 w 984"/>
                    <a:gd name="T57" fmla="*/ 25 h 844"/>
                    <a:gd name="T58" fmla="*/ 65 w 984"/>
                    <a:gd name="T59" fmla="*/ 25 h 844"/>
                    <a:gd name="T60" fmla="*/ 72 w 984"/>
                    <a:gd name="T61" fmla="*/ 30 h 844"/>
                    <a:gd name="T62" fmla="*/ 73 w 984"/>
                    <a:gd name="T63" fmla="*/ 31 h 844"/>
                    <a:gd name="T64" fmla="*/ 68 w 984"/>
                    <a:gd name="T65" fmla="*/ 30 h 844"/>
                    <a:gd name="T66" fmla="*/ 64 w 984"/>
                    <a:gd name="T67" fmla="*/ 28 h 844"/>
                    <a:gd name="T68" fmla="*/ 61 w 984"/>
                    <a:gd name="T69" fmla="*/ 26 h 844"/>
                    <a:gd name="T70" fmla="*/ 55 w 984"/>
                    <a:gd name="T71" fmla="*/ 25 h 844"/>
                    <a:gd name="T72" fmla="*/ 48 w 984"/>
                    <a:gd name="T73" fmla="*/ 24 h 844"/>
                    <a:gd name="T74" fmla="*/ 39 w 984"/>
                    <a:gd name="T75" fmla="*/ 22 h 844"/>
                    <a:gd name="T76" fmla="*/ 36 w 984"/>
                    <a:gd name="T77" fmla="*/ 19 h 844"/>
                    <a:gd name="T78" fmla="*/ 34 w 984"/>
                    <a:gd name="T79" fmla="*/ 17 h 844"/>
                    <a:gd name="T80" fmla="*/ 30 w 984"/>
                    <a:gd name="T81" fmla="*/ 16 h 844"/>
                    <a:gd name="T82" fmla="*/ 26 w 984"/>
                    <a:gd name="T83" fmla="*/ 14 h 844"/>
                    <a:gd name="T84" fmla="*/ 27 w 984"/>
                    <a:gd name="T85" fmla="*/ 15 h 844"/>
                    <a:gd name="T86" fmla="*/ 32 w 984"/>
                    <a:gd name="T87" fmla="*/ 18 h 844"/>
                    <a:gd name="T88" fmla="*/ 33 w 984"/>
                    <a:gd name="T89" fmla="*/ 20 h 844"/>
                    <a:gd name="T90" fmla="*/ 31 w 984"/>
                    <a:gd name="T91" fmla="*/ 19 h 844"/>
                    <a:gd name="T92" fmla="*/ 27 w 984"/>
                    <a:gd name="T93" fmla="*/ 17 h 844"/>
                    <a:gd name="T94" fmla="*/ 24 w 984"/>
                    <a:gd name="T95" fmla="*/ 15 h 844"/>
                    <a:gd name="T96" fmla="*/ 21 w 984"/>
                    <a:gd name="T97" fmla="*/ 13 h 844"/>
                    <a:gd name="T98" fmla="*/ 16 w 984"/>
                    <a:gd name="T99" fmla="*/ 12 h 844"/>
                    <a:gd name="T100" fmla="*/ 12 w 984"/>
                    <a:gd name="T101" fmla="*/ 9 h 844"/>
                    <a:gd name="T102" fmla="*/ 5 w 984"/>
                    <a:gd name="T103" fmla="*/ 2 h 844"/>
                    <a:gd name="T104" fmla="*/ 3 w 984"/>
                    <a:gd name="T105" fmla="*/ 1 h 844"/>
                    <a:gd name="T106" fmla="*/ 4 w 984"/>
                    <a:gd name="T107" fmla="*/ 1 h 844"/>
                    <a:gd name="T108" fmla="*/ 8 w 984"/>
                    <a:gd name="T109" fmla="*/ 3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2" name="Freeform 452"/>
                <p:cNvSpPr>
                  <a:spLocks/>
                </p:cNvSpPr>
                <p:nvPr/>
              </p:nvSpPr>
              <p:spPr bwMode="ltGray">
                <a:xfrm>
                  <a:off x="2405" y="445"/>
                  <a:ext cx="15" cy="16"/>
                </a:xfrm>
                <a:custGeom>
                  <a:avLst/>
                  <a:gdLst>
                    <a:gd name="T0" fmla="*/ 0 w 36"/>
                    <a:gd name="T1" fmla="*/ 1 h 48"/>
                    <a:gd name="T2" fmla="*/ 1 w 36"/>
                    <a:gd name="T3" fmla="*/ 2 h 48"/>
                    <a:gd name="T4" fmla="*/ 0 w 36"/>
                    <a:gd name="T5" fmla="*/ 1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3" name="Freeform 453"/>
                <p:cNvSpPr>
                  <a:spLocks/>
                </p:cNvSpPr>
                <p:nvPr/>
              </p:nvSpPr>
              <p:spPr bwMode="ltGray">
                <a:xfrm>
                  <a:off x="2393" y="438"/>
                  <a:ext cx="27" cy="13"/>
                </a:xfrm>
                <a:custGeom>
                  <a:avLst/>
                  <a:gdLst>
                    <a:gd name="T0" fmla="*/ 0 w 36"/>
                    <a:gd name="T1" fmla="*/ 0 h 37"/>
                    <a:gd name="T2" fmla="*/ 2 w 36"/>
                    <a:gd name="T3" fmla="*/ 0 h 37"/>
                    <a:gd name="T4" fmla="*/ 4 w 36"/>
                    <a:gd name="T5" fmla="*/ 1 h 37"/>
                    <a:gd name="T6" fmla="*/ 1 w 36"/>
                    <a:gd name="T7" fmla="*/ 1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4" name="Freeform 454"/>
                <p:cNvSpPr>
                  <a:spLocks/>
                </p:cNvSpPr>
                <p:nvPr/>
              </p:nvSpPr>
              <p:spPr bwMode="ltGray">
                <a:xfrm>
                  <a:off x="2878" y="406"/>
                  <a:ext cx="81" cy="32"/>
                </a:xfrm>
                <a:custGeom>
                  <a:avLst/>
                  <a:gdLst>
                    <a:gd name="T0" fmla="*/ 0 w 170"/>
                    <a:gd name="T1" fmla="*/ 2 h 96"/>
                    <a:gd name="T2" fmla="*/ 2 w 170"/>
                    <a:gd name="T3" fmla="*/ 1 h 96"/>
                    <a:gd name="T4" fmla="*/ 5 w 170"/>
                    <a:gd name="T5" fmla="*/ 1 h 96"/>
                    <a:gd name="T6" fmla="*/ 7 w 170"/>
                    <a:gd name="T7" fmla="*/ 0 h 96"/>
                    <a:gd name="T8" fmla="*/ 5 w 170"/>
                    <a:gd name="T9" fmla="*/ 1 h 96"/>
                    <a:gd name="T10" fmla="*/ 10 w 170"/>
                    <a:gd name="T11" fmla="*/ 2 h 96"/>
                    <a:gd name="T12" fmla="*/ 13 w 170"/>
                    <a:gd name="T13" fmla="*/ 2 h 96"/>
                    <a:gd name="T14" fmla="*/ 10 w 170"/>
                    <a:gd name="T15" fmla="*/ 3 h 96"/>
                    <a:gd name="T16" fmla="*/ 8 w 170"/>
                    <a:gd name="T17" fmla="*/ 2 h 96"/>
                    <a:gd name="T18" fmla="*/ 7 w 170"/>
                    <a:gd name="T19" fmla="*/ 2 h 96"/>
                    <a:gd name="T20" fmla="*/ 2 w 170"/>
                    <a:gd name="T21" fmla="*/ 2 h 96"/>
                    <a:gd name="T22" fmla="*/ 0 w 170"/>
                    <a:gd name="T23" fmla="*/ 2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5" name="Freeform 455"/>
                <p:cNvSpPr>
                  <a:spLocks/>
                </p:cNvSpPr>
                <p:nvPr/>
              </p:nvSpPr>
              <p:spPr bwMode="ltGray">
                <a:xfrm>
                  <a:off x="2955" y="433"/>
                  <a:ext cx="59" cy="15"/>
                </a:xfrm>
                <a:custGeom>
                  <a:avLst/>
                  <a:gdLst>
                    <a:gd name="T0" fmla="*/ 0 w 138"/>
                    <a:gd name="T1" fmla="*/ 0 h 44"/>
                    <a:gd name="T2" fmla="*/ 4 w 138"/>
                    <a:gd name="T3" fmla="*/ 0 h 44"/>
                    <a:gd name="T4" fmla="*/ 7 w 138"/>
                    <a:gd name="T5" fmla="*/ 1 h 44"/>
                    <a:gd name="T6" fmla="*/ 9 w 138"/>
                    <a:gd name="T7" fmla="*/ 1 h 44"/>
                    <a:gd name="T8" fmla="*/ 9 w 138"/>
                    <a:gd name="T9" fmla="*/ 2 h 44"/>
                    <a:gd name="T10" fmla="*/ 5 w 138"/>
                    <a:gd name="T11" fmla="*/ 2 h 44"/>
                    <a:gd name="T12" fmla="*/ 0 w 138"/>
                    <a:gd name="T13" fmla="*/ 1 h 44"/>
                    <a:gd name="T14" fmla="*/ 2 w 138"/>
                    <a:gd name="T15" fmla="*/ 1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6" name="Freeform 456"/>
                <p:cNvSpPr>
                  <a:spLocks/>
                </p:cNvSpPr>
                <p:nvPr/>
              </p:nvSpPr>
              <p:spPr bwMode="ltGray">
                <a:xfrm>
                  <a:off x="2924" y="441"/>
                  <a:ext cx="27" cy="13"/>
                </a:xfrm>
                <a:custGeom>
                  <a:avLst/>
                  <a:gdLst>
                    <a:gd name="T0" fmla="*/ 1 w 57"/>
                    <a:gd name="T1" fmla="*/ 1 h 42"/>
                    <a:gd name="T2" fmla="*/ 3 w 57"/>
                    <a:gd name="T3" fmla="*/ 0 h 42"/>
                    <a:gd name="T4" fmla="*/ 1 w 57"/>
                    <a:gd name="T5" fmla="*/ 1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7" name="Freeform 457"/>
                <p:cNvSpPr>
                  <a:spLocks/>
                </p:cNvSpPr>
                <p:nvPr/>
              </p:nvSpPr>
              <p:spPr bwMode="ltGray">
                <a:xfrm>
                  <a:off x="2908" y="398"/>
                  <a:ext cx="16" cy="18"/>
                </a:xfrm>
                <a:custGeom>
                  <a:avLst/>
                  <a:gdLst>
                    <a:gd name="T0" fmla="*/ 1 w 39"/>
                    <a:gd name="T1" fmla="*/ 1 h 52"/>
                    <a:gd name="T2" fmla="*/ 1 w 39"/>
                    <a:gd name="T3" fmla="*/ 0 h 52"/>
                    <a:gd name="T4" fmla="*/ 1 w 39"/>
                    <a:gd name="T5" fmla="*/ 1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8" name="Freeform 458"/>
                <p:cNvSpPr>
                  <a:spLocks/>
                </p:cNvSpPr>
                <p:nvPr/>
              </p:nvSpPr>
              <p:spPr bwMode="ltGray">
                <a:xfrm>
                  <a:off x="3035" y="451"/>
                  <a:ext cx="27" cy="28"/>
                </a:xfrm>
                <a:custGeom>
                  <a:avLst/>
                  <a:gdLst>
                    <a:gd name="T0" fmla="*/ 0 w 44"/>
                    <a:gd name="T1" fmla="*/ 0 h 80"/>
                    <a:gd name="T2" fmla="*/ 2 w 44"/>
                    <a:gd name="T3" fmla="*/ 1 h 80"/>
                    <a:gd name="T4" fmla="*/ 2 w 44"/>
                    <a:gd name="T5" fmla="*/ 2 h 80"/>
                    <a:gd name="T6" fmla="*/ 4 w 44"/>
                    <a:gd name="T7" fmla="*/ 2 h 80"/>
                    <a:gd name="T8" fmla="*/ 2 w 44"/>
                    <a:gd name="T9" fmla="*/ 3 h 80"/>
                    <a:gd name="T10" fmla="*/ 0 w 44"/>
                    <a:gd name="T11" fmla="*/ 1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59" name="Freeform 459"/>
                <p:cNvSpPr>
                  <a:spLocks/>
                </p:cNvSpPr>
                <p:nvPr/>
              </p:nvSpPr>
              <p:spPr bwMode="ltGray">
                <a:xfrm>
                  <a:off x="2696" y="248"/>
                  <a:ext cx="205" cy="41"/>
                </a:xfrm>
                <a:custGeom>
                  <a:avLst/>
                  <a:gdLst>
                    <a:gd name="T0" fmla="*/ 56 w 323"/>
                    <a:gd name="T1" fmla="*/ 1 h 64"/>
                    <a:gd name="T2" fmla="*/ 59 w 323"/>
                    <a:gd name="T3" fmla="*/ 2 h 64"/>
                    <a:gd name="T4" fmla="*/ 60 w 323"/>
                    <a:gd name="T5" fmla="*/ 0 h 64"/>
                    <a:gd name="T6" fmla="*/ 68 w 323"/>
                    <a:gd name="T7" fmla="*/ 0 h 64"/>
                    <a:gd name="T8" fmla="*/ 74 w 323"/>
                    <a:gd name="T9" fmla="*/ 4 h 64"/>
                    <a:gd name="T10" fmla="*/ 81 w 323"/>
                    <a:gd name="T11" fmla="*/ 3 h 64"/>
                    <a:gd name="T12" fmla="*/ 80 w 323"/>
                    <a:gd name="T13" fmla="*/ 8 h 64"/>
                    <a:gd name="T14" fmla="*/ 76 w 323"/>
                    <a:gd name="T15" fmla="*/ 12 h 64"/>
                    <a:gd name="T16" fmla="*/ 76 w 323"/>
                    <a:gd name="T17" fmla="*/ 8 h 64"/>
                    <a:gd name="T18" fmla="*/ 74 w 323"/>
                    <a:gd name="T19" fmla="*/ 8 h 64"/>
                    <a:gd name="T20" fmla="*/ 71 w 323"/>
                    <a:gd name="T21" fmla="*/ 8 h 64"/>
                    <a:gd name="T22" fmla="*/ 67 w 323"/>
                    <a:gd name="T23" fmla="*/ 5 h 64"/>
                    <a:gd name="T24" fmla="*/ 58 w 323"/>
                    <a:gd name="T25" fmla="*/ 10 h 64"/>
                    <a:gd name="T26" fmla="*/ 51 w 323"/>
                    <a:gd name="T27" fmla="*/ 12 h 64"/>
                    <a:gd name="T28" fmla="*/ 55 w 323"/>
                    <a:gd name="T29" fmla="*/ 15 h 64"/>
                    <a:gd name="T30" fmla="*/ 48 w 323"/>
                    <a:gd name="T31" fmla="*/ 17 h 64"/>
                    <a:gd name="T32" fmla="*/ 43 w 323"/>
                    <a:gd name="T33" fmla="*/ 16 h 64"/>
                    <a:gd name="T34" fmla="*/ 45 w 323"/>
                    <a:gd name="T35" fmla="*/ 15 h 64"/>
                    <a:gd name="T36" fmla="*/ 44 w 323"/>
                    <a:gd name="T37" fmla="*/ 11 h 64"/>
                    <a:gd name="T38" fmla="*/ 43 w 323"/>
                    <a:gd name="T39" fmla="*/ 8 h 64"/>
                    <a:gd name="T40" fmla="*/ 40 w 323"/>
                    <a:gd name="T41" fmla="*/ 6 h 64"/>
                    <a:gd name="T42" fmla="*/ 36 w 323"/>
                    <a:gd name="T43" fmla="*/ 7 h 64"/>
                    <a:gd name="T44" fmla="*/ 34 w 323"/>
                    <a:gd name="T45" fmla="*/ 7 h 64"/>
                    <a:gd name="T46" fmla="*/ 32 w 323"/>
                    <a:gd name="T47" fmla="*/ 6 h 64"/>
                    <a:gd name="T48" fmla="*/ 22 w 323"/>
                    <a:gd name="T49" fmla="*/ 1 h 64"/>
                    <a:gd name="T50" fmla="*/ 15 w 323"/>
                    <a:gd name="T51" fmla="*/ 4 h 64"/>
                    <a:gd name="T52" fmla="*/ 1 w 323"/>
                    <a:gd name="T53" fmla="*/ 0 h 64"/>
                    <a:gd name="T54" fmla="*/ 56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0" name="Freeform 460"/>
                <p:cNvSpPr>
                  <a:spLocks/>
                </p:cNvSpPr>
                <p:nvPr/>
              </p:nvSpPr>
              <p:spPr bwMode="ltGray">
                <a:xfrm>
                  <a:off x="2515" y="246"/>
                  <a:ext cx="189" cy="19"/>
                </a:xfrm>
                <a:custGeom>
                  <a:avLst/>
                  <a:gdLst>
                    <a:gd name="T0" fmla="*/ 26 w 300"/>
                    <a:gd name="T1" fmla="*/ 7 h 31"/>
                    <a:gd name="T2" fmla="*/ 8 w 300"/>
                    <a:gd name="T3" fmla="*/ 1 h 31"/>
                    <a:gd name="T4" fmla="*/ 72 w 300"/>
                    <a:gd name="T5" fmla="*/ 0 h 31"/>
                    <a:gd name="T6" fmla="*/ 74 w 300"/>
                    <a:gd name="T7" fmla="*/ 4 h 31"/>
                    <a:gd name="T8" fmla="*/ 66 w 300"/>
                    <a:gd name="T9" fmla="*/ 4 h 31"/>
                    <a:gd name="T10" fmla="*/ 26 w 300"/>
                    <a:gd name="T11" fmla="*/ 7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1" name="Freeform 461"/>
                <p:cNvSpPr>
                  <a:spLocks/>
                </p:cNvSpPr>
                <p:nvPr/>
              </p:nvSpPr>
              <p:spPr bwMode="ltGray">
                <a:xfrm>
                  <a:off x="2096" y="276"/>
                  <a:ext cx="18" cy="11"/>
                </a:xfrm>
                <a:custGeom>
                  <a:avLst/>
                  <a:gdLst>
                    <a:gd name="T0" fmla="*/ 0 w 41"/>
                    <a:gd name="T1" fmla="*/ 1 h 29"/>
                    <a:gd name="T2" fmla="*/ 1 w 41"/>
                    <a:gd name="T3" fmla="*/ 2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2" name="Freeform 462"/>
                <p:cNvSpPr>
                  <a:spLocks/>
                </p:cNvSpPr>
                <p:nvPr/>
              </p:nvSpPr>
              <p:spPr bwMode="ltGray">
                <a:xfrm>
                  <a:off x="1606" y="246"/>
                  <a:ext cx="436" cy="151"/>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6 h 152"/>
                    <a:gd name="T14" fmla="*/ 362 w 436"/>
                    <a:gd name="T15" fmla="*/ 97 h 152"/>
                    <a:gd name="T16" fmla="*/ 364 w 436"/>
                    <a:gd name="T17" fmla="*/ 105 h 152"/>
                    <a:gd name="T18" fmla="*/ 366 w 436"/>
                    <a:gd name="T19" fmla="*/ 111 h 152"/>
                    <a:gd name="T20" fmla="*/ 362 w 436"/>
                    <a:gd name="T21" fmla="*/ 120 h 152"/>
                    <a:gd name="T22" fmla="*/ 351 w 436"/>
                    <a:gd name="T23" fmla="*/ 118 h 152"/>
                    <a:gd name="T24" fmla="*/ 342 w 436"/>
                    <a:gd name="T25" fmla="*/ 127 h 152"/>
                    <a:gd name="T26" fmla="*/ 347 w 436"/>
                    <a:gd name="T27" fmla="*/ 103 h 152"/>
                    <a:gd name="T28" fmla="*/ 338 w 436"/>
                    <a:gd name="T29" fmla="*/ 98 h 152"/>
                    <a:gd name="T30" fmla="*/ 344 w 436"/>
                    <a:gd name="T31" fmla="*/ 91 h 152"/>
                    <a:gd name="T32" fmla="*/ 342 w 436"/>
                    <a:gd name="T33" fmla="*/ 87 h 152"/>
                    <a:gd name="T34" fmla="*/ 320 w 436"/>
                    <a:gd name="T35" fmla="*/ 92 h 152"/>
                    <a:gd name="T36" fmla="*/ 317 w 436"/>
                    <a:gd name="T37" fmla="*/ 83 h 152"/>
                    <a:gd name="T38" fmla="*/ 297 w 436"/>
                    <a:gd name="T39" fmla="*/ 92 h 152"/>
                    <a:gd name="T40" fmla="*/ 320 w 436"/>
                    <a:gd name="T41" fmla="*/ 101 h 152"/>
                    <a:gd name="T42" fmla="*/ 305 w 436"/>
                    <a:gd name="T43" fmla="*/ 115 h 152"/>
                    <a:gd name="T44" fmla="*/ 311 w 436"/>
                    <a:gd name="T45" fmla="*/ 124 h 152"/>
                    <a:gd name="T46" fmla="*/ 315 w 436"/>
                    <a:gd name="T47" fmla="*/ 136 h 152"/>
                    <a:gd name="T48" fmla="*/ 309 w 436"/>
                    <a:gd name="T49" fmla="*/ 137 h 152"/>
                    <a:gd name="T50" fmla="*/ 314 w 436"/>
                    <a:gd name="T51" fmla="*/ 142 h 152"/>
                    <a:gd name="T52" fmla="*/ 307 w 436"/>
                    <a:gd name="T53" fmla="*/ 150 h 152"/>
                    <a:gd name="T54" fmla="*/ 0 w 436"/>
                    <a:gd name="T55" fmla="*/ 147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3" name="Freeform 463"/>
                <p:cNvSpPr>
                  <a:spLocks/>
                </p:cNvSpPr>
                <p:nvPr/>
              </p:nvSpPr>
              <p:spPr bwMode="ltGray">
                <a:xfrm>
                  <a:off x="2043" y="243"/>
                  <a:ext cx="20" cy="54"/>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4" name="Freeform 464"/>
                <p:cNvSpPr>
                  <a:spLocks/>
                </p:cNvSpPr>
                <p:nvPr/>
              </p:nvSpPr>
              <p:spPr bwMode="ltGray">
                <a:xfrm>
                  <a:off x="2031"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5" name="Freeform 465"/>
                <p:cNvSpPr>
                  <a:spLocks/>
                </p:cNvSpPr>
                <p:nvPr/>
              </p:nvSpPr>
              <p:spPr bwMode="ltGray">
                <a:xfrm>
                  <a:off x="1971" y="320"/>
                  <a:ext cx="80" cy="71"/>
                </a:xfrm>
                <a:custGeom>
                  <a:avLst/>
                  <a:gdLst>
                    <a:gd name="T0" fmla="*/ 12 w 188"/>
                    <a:gd name="T1" fmla="*/ 1 h 214"/>
                    <a:gd name="T2" fmla="*/ 12 w 188"/>
                    <a:gd name="T3" fmla="*/ 0 h 214"/>
                    <a:gd name="T4" fmla="*/ 13 w 188"/>
                    <a:gd name="T5" fmla="*/ 0 h 214"/>
                    <a:gd name="T6" fmla="*/ 14 w 188"/>
                    <a:gd name="T7" fmla="*/ 1 h 214"/>
                    <a:gd name="T8" fmla="*/ 14 w 188"/>
                    <a:gd name="T9" fmla="*/ 2 h 214"/>
                    <a:gd name="T10" fmla="*/ 14 w 188"/>
                    <a:gd name="T11" fmla="*/ 2 h 214"/>
                    <a:gd name="T12" fmla="*/ 13 w 188"/>
                    <a:gd name="T13" fmla="*/ 3 h 214"/>
                    <a:gd name="T14" fmla="*/ 12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7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6 w 188"/>
                    <a:gd name="T65" fmla="*/ 4 h 214"/>
                    <a:gd name="T66" fmla="*/ 9 w 188"/>
                    <a:gd name="T67" fmla="*/ 3 h 214"/>
                    <a:gd name="T68" fmla="*/ 9 w 188"/>
                    <a:gd name="T69" fmla="*/ 3 h 214"/>
                    <a:gd name="T70" fmla="*/ 10 w 188"/>
                    <a:gd name="T71" fmla="*/ 3 h 214"/>
                    <a:gd name="T72" fmla="*/ 11 w 188"/>
                    <a:gd name="T73" fmla="*/ 2 h 214"/>
                    <a:gd name="T74" fmla="*/ 12 w 188"/>
                    <a:gd name="T75" fmla="*/ 2 h 214"/>
                    <a:gd name="T76" fmla="*/ 11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6" name="Freeform 466"/>
                <p:cNvSpPr>
                  <a:spLocks/>
                </p:cNvSpPr>
                <p:nvPr/>
              </p:nvSpPr>
              <p:spPr bwMode="ltGray">
                <a:xfrm>
                  <a:off x="2025" y="341"/>
                  <a:ext cx="6" cy="3"/>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7" name="Freeform 467"/>
                <p:cNvSpPr>
                  <a:spLocks/>
                </p:cNvSpPr>
                <p:nvPr/>
              </p:nvSpPr>
              <p:spPr bwMode="ltGray">
                <a:xfrm>
                  <a:off x="1573" y="389"/>
                  <a:ext cx="350" cy="187"/>
                </a:xfrm>
                <a:custGeom>
                  <a:avLst/>
                  <a:gdLst>
                    <a:gd name="T0" fmla="*/ 64 w 812"/>
                    <a:gd name="T1" fmla="*/ 1 h 564"/>
                    <a:gd name="T2" fmla="*/ 61 w 812"/>
                    <a:gd name="T3" fmla="*/ 3 h 564"/>
                    <a:gd name="T4" fmla="*/ 59 w 812"/>
                    <a:gd name="T5" fmla="*/ 5 h 564"/>
                    <a:gd name="T6" fmla="*/ 57 w 812"/>
                    <a:gd name="T7" fmla="*/ 5 h 564"/>
                    <a:gd name="T8" fmla="*/ 50 w 812"/>
                    <a:gd name="T9" fmla="*/ 7 h 564"/>
                    <a:gd name="T10" fmla="*/ 50 w 812"/>
                    <a:gd name="T11" fmla="*/ 8 h 564"/>
                    <a:gd name="T12" fmla="*/ 48 w 812"/>
                    <a:gd name="T13" fmla="*/ 9 h 564"/>
                    <a:gd name="T14" fmla="*/ 49 w 812"/>
                    <a:gd name="T15" fmla="*/ 7 h 564"/>
                    <a:gd name="T16" fmla="*/ 46 w 812"/>
                    <a:gd name="T17" fmla="*/ 7 h 564"/>
                    <a:gd name="T18" fmla="*/ 44 w 812"/>
                    <a:gd name="T19" fmla="*/ 8 h 564"/>
                    <a:gd name="T20" fmla="*/ 47 w 812"/>
                    <a:gd name="T21" fmla="*/ 10 h 564"/>
                    <a:gd name="T22" fmla="*/ 47 w 812"/>
                    <a:gd name="T23" fmla="*/ 14 h 564"/>
                    <a:gd name="T24" fmla="*/ 43 w 812"/>
                    <a:gd name="T25" fmla="*/ 15 h 564"/>
                    <a:gd name="T26" fmla="*/ 41 w 812"/>
                    <a:gd name="T27" fmla="*/ 14 h 564"/>
                    <a:gd name="T28" fmla="*/ 38 w 812"/>
                    <a:gd name="T29" fmla="*/ 13 h 564"/>
                    <a:gd name="T30" fmla="*/ 37 w 812"/>
                    <a:gd name="T31" fmla="*/ 13 h 564"/>
                    <a:gd name="T32" fmla="*/ 36 w 812"/>
                    <a:gd name="T33" fmla="*/ 15 h 564"/>
                    <a:gd name="T34" fmla="*/ 40 w 812"/>
                    <a:gd name="T35" fmla="*/ 17 h 564"/>
                    <a:gd name="T36" fmla="*/ 40 w 812"/>
                    <a:gd name="T37" fmla="*/ 19 h 564"/>
                    <a:gd name="T38" fmla="*/ 42 w 812"/>
                    <a:gd name="T39" fmla="*/ 21 h 564"/>
                    <a:gd name="T40" fmla="*/ 39 w 812"/>
                    <a:gd name="T41" fmla="*/ 20 h 564"/>
                    <a:gd name="T42" fmla="*/ 37 w 812"/>
                    <a:gd name="T43" fmla="*/ 19 h 564"/>
                    <a:gd name="T44" fmla="*/ 33 w 812"/>
                    <a:gd name="T45" fmla="*/ 16 h 564"/>
                    <a:gd name="T46" fmla="*/ 34 w 812"/>
                    <a:gd name="T47" fmla="*/ 11 h 564"/>
                    <a:gd name="T48" fmla="*/ 33 w 812"/>
                    <a:gd name="T49" fmla="*/ 10 h 564"/>
                    <a:gd name="T50" fmla="*/ 33 w 812"/>
                    <a:gd name="T51" fmla="*/ 10 h 564"/>
                    <a:gd name="T52" fmla="*/ 31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4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3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8" name="Freeform 468"/>
                <p:cNvSpPr>
                  <a:spLocks/>
                </p:cNvSpPr>
                <p:nvPr/>
              </p:nvSpPr>
              <p:spPr bwMode="ltGray">
                <a:xfrm>
                  <a:off x="1634" y="519"/>
                  <a:ext cx="27" cy="28"/>
                </a:xfrm>
                <a:custGeom>
                  <a:avLst/>
                  <a:gdLst>
                    <a:gd name="T0" fmla="*/ 0 w 43"/>
                    <a:gd name="T1" fmla="*/ 0 h 85"/>
                    <a:gd name="T2" fmla="*/ 2 w 43"/>
                    <a:gd name="T3" fmla="*/ 0 h 85"/>
                    <a:gd name="T4" fmla="*/ 4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69" name="Freeform 469"/>
                <p:cNvSpPr>
                  <a:spLocks/>
                </p:cNvSpPr>
                <p:nvPr/>
              </p:nvSpPr>
              <p:spPr bwMode="ltGray">
                <a:xfrm>
                  <a:off x="1900" y="420"/>
                  <a:ext cx="27" cy="24"/>
                </a:xfrm>
                <a:custGeom>
                  <a:avLst/>
                  <a:gdLst>
                    <a:gd name="T0" fmla="*/ 1 w 44"/>
                    <a:gd name="T1" fmla="*/ 1 h 74"/>
                    <a:gd name="T2" fmla="*/ 2 w 44"/>
                    <a:gd name="T3" fmla="*/ 0 h 74"/>
                    <a:gd name="T4" fmla="*/ 4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0" name="Freeform 470"/>
                <p:cNvSpPr>
                  <a:spLocks/>
                </p:cNvSpPr>
                <p:nvPr/>
              </p:nvSpPr>
              <p:spPr bwMode="ltGray">
                <a:xfrm>
                  <a:off x="1951"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1" name="Freeform 471"/>
                <p:cNvSpPr>
                  <a:spLocks/>
                </p:cNvSpPr>
                <p:nvPr/>
              </p:nvSpPr>
              <p:spPr bwMode="ltGray">
                <a:xfrm>
                  <a:off x="1021" y="315"/>
                  <a:ext cx="433" cy="351"/>
                </a:xfrm>
                <a:custGeom>
                  <a:avLst/>
                  <a:gdLst>
                    <a:gd name="T0" fmla="*/ 123 w 682"/>
                    <a:gd name="T1" fmla="*/ 117 h 557"/>
                    <a:gd name="T2" fmla="*/ 124 w 682"/>
                    <a:gd name="T3" fmla="*/ 114 h 557"/>
                    <a:gd name="T4" fmla="*/ 128 w 682"/>
                    <a:gd name="T5" fmla="*/ 104 h 557"/>
                    <a:gd name="T6" fmla="*/ 79 w 682"/>
                    <a:gd name="T7" fmla="*/ 72 h 557"/>
                    <a:gd name="T8" fmla="*/ 72 w 682"/>
                    <a:gd name="T9" fmla="*/ 88 h 557"/>
                    <a:gd name="T10" fmla="*/ 77 w 682"/>
                    <a:gd name="T11" fmla="*/ 140 h 557"/>
                    <a:gd name="T12" fmla="*/ 72 w 682"/>
                    <a:gd name="T13" fmla="*/ 125 h 557"/>
                    <a:gd name="T14" fmla="*/ 62 w 682"/>
                    <a:gd name="T15" fmla="*/ 111 h 557"/>
                    <a:gd name="T16" fmla="*/ 63 w 682"/>
                    <a:gd name="T17" fmla="*/ 104 h 557"/>
                    <a:gd name="T18" fmla="*/ 63 w 682"/>
                    <a:gd name="T19" fmla="*/ 100 h 557"/>
                    <a:gd name="T20" fmla="*/ 57 w 682"/>
                    <a:gd name="T21" fmla="*/ 95 h 557"/>
                    <a:gd name="T22" fmla="*/ 50 w 682"/>
                    <a:gd name="T23" fmla="*/ 88 h 557"/>
                    <a:gd name="T24" fmla="*/ 38 w 682"/>
                    <a:gd name="T25" fmla="*/ 89 h 557"/>
                    <a:gd name="T26" fmla="*/ 32 w 682"/>
                    <a:gd name="T27" fmla="*/ 92 h 557"/>
                    <a:gd name="T28" fmla="*/ 20 w 682"/>
                    <a:gd name="T29" fmla="*/ 92 h 557"/>
                    <a:gd name="T30" fmla="*/ 6 w 682"/>
                    <a:gd name="T31" fmla="*/ 79 h 557"/>
                    <a:gd name="T32" fmla="*/ 3 w 682"/>
                    <a:gd name="T33" fmla="*/ 74 h 557"/>
                    <a:gd name="T34" fmla="*/ 0 w 682"/>
                    <a:gd name="T35" fmla="*/ 67 h 557"/>
                    <a:gd name="T36" fmla="*/ 6 w 682"/>
                    <a:gd name="T37" fmla="*/ 54 h 557"/>
                    <a:gd name="T38" fmla="*/ 8 w 682"/>
                    <a:gd name="T39" fmla="*/ 45 h 557"/>
                    <a:gd name="T40" fmla="*/ 13 w 682"/>
                    <a:gd name="T41" fmla="*/ 36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1 h 557"/>
                    <a:gd name="T58" fmla="*/ 128 w 682"/>
                    <a:gd name="T59" fmla="*/ 19 h 557"/>
                    <a:gd name="T60" fmla="*/ 135 w 682"/>
                    <a:gd name="T61" fmla="*/ 21 h 557"/>
                    <a:gd name="T62" fmla="*/ 143 w 682"/>
                    <a:gd name="T63" fmla="*/ 25 h 557"/>
                    <a:gd name="T64" fmla="*/ 146 w 682"/>
                    <a:gd name="T65" fmla="*/ 47 h 557"/>
                    <a:gd name="T66" fmla="*/ 146 w 682"/>
                    <a:gd name="T67" fmla="*/ 60 h 557"/>
                    <a:gd name="T68" fmla="*/ 153 w 682"/>
                    <a:gd name="T69" fmla="*/ 71 h 557"/>
                    <a:gd name="T70" fmla="*/ 165 w 682"/>
                    <a:gd name="T71" fmla="*/ 76 h 557"/>
                    <a:gd name="T72" fmla="*/ 174 w 682"/>
                    <a:gd name="T73" fmla="*/ 74 h 557"/>
                    <a:gd name="T74" fmla="*/ 170 w 682"/>
                    <a:gd name="T75" fmla="*/ 86 h 557"/>
                    <a:gd name="T76" fmla="*/ 153 w 682"/>
                    <a:gd name="T77" fmla="*/ 103 h 557"/>
                    <a:gd name="T78" fmla="*/ 140 w 682"/>
                    <a:gd name="T79" fmla="*/ 122 h 557"/>
                    <a:gd name="T80" fmla="*/ 142 w 682"/>
                    <a:gd name="T81" fmla="*/ 129 h 557"/>
                    <a:gd name="T82" fmla="*/ 111 w 682"/>
                    <a:gd name="T83" fmla="*/ 140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2" name="Freeform 472"/>
                <p:cNvSpPr>
                  <a:spLocks/>
                </p:cNvSpPr>
                <p:nvPr/>
              </p:nvSpPr>
              <p:spPr bwMode="ltGray">
                <a:xfrm>
                  <a:off x="1189" y="446"/>
                  <a:ext cx="163" cy="218"/>
                </a:xfrm>
                <a:custGeom>
                  <a:avLst/>
                  <a:gdLst>
                    <a:gd name="T0" fmla="*/ 62 w 257"/>
                    <a:gd name="T1" fmla="*/ 88 h 347"/>
                    <a:gd name="T2" fmla="*/ 60 w 257"/>
                    <a:gd name="T3" fmla="*/ 76 h 347"/>
                    <a:gd name="T4" fmla="*/ 56 w 257"/>
                    <a:gd name="T5" fmla="*/ 73 h 347"/>
                    <a:gd name="T6" fmla="*/ 55 w 257"/>
                    <a:gd name="T7" fmla="*/ 68 h 347"/>
                    <a:gd name="T8" fmla="*/ 53 w 257"/>
                    <a:gd name="T9" fmla="*/ 64 h 347"/>
                    <a:gd name="T10" fmla="*/ 53 w 257"/>
                    <a:gd name="T11" fmla="*/ 58 h 347"/>
                    <a:gd name="T12" fmla="*/ 53 w 257"/>
                    <a:gd name="T13" fmla="*/ 54 h 347"/>
                    <a:gd name="T14" fmla="*/ 58 w 257"/>
                    <a:gd name="T15" fmla="*/ 51 h 347"/>
                    <a:gd name="T16" fmla="*/ 65 w 257"/>
                    <a:gd name="T17" fmla="*/ 50 h 347"/>
                    <a:gd name="T18" fmla="*/ 65 w 257"/>
                    <a:gd name="T19" fmla="*/ 35 h 347"/>
                    <a:gd name="T20" fmla="*/ 14 w 257"/>
                    <a:gd name="T21" fmla="*/ 24 h 347"/>
                    <a:gd name="T22" fmla="*/ 8 w 257"/>
                    <a:gd name="T23" fmla="*/ 25 h 347"/>
                    <a:gd name="T24" fmla="*/ 4 w 257"/>
                    <a:gd name="T25" fmla="*/ 26 h 347"/>
                    <a:gd name="T26" fmla="*/ 0 w 257"/>
                    <a:gd name="T27" fmla="*/ 38 h 347"/>
                    <a:gd name="T28" fmla="*/ 23 w 257"/>
                    <a:gd name="T29" fmla="*/ 88 h 347"/>
                    <a:gd name="T30" fmla="*/ 62 w 257"/>
                    <a:gd name="T31" fmla="*/ 88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3" name="Freeform 473"/>
                <p:cNvSpPr>
                  <a:spLocks/>
                </p:cNvSpPr>
                <p:nvPr/>
              </p:nvSpPr>
              <p:spPr bwMode="ltGray">
                <a:xfrm>
                  <a:off x="1476" y="609"/>
                  <a:ext cx="27" cy="11"/>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4" name="Freeform 474"/>
                <p:cNvSpPr>
                  <a:spLocks/>
                </p:cNvSpPr>
                <p:nvPr/>
              </p:nvSpPr>
              <p:spPr bwMode="ltGray">
                <a:xfrm>
                  <a:off x="1467" y="497"/>
                  <a:ext cx="9" cy="6"/>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5" name="Freeform 475"/>
                <p:cNvSpPr>
                  <a:spLocks/>
                </p:cNvSpPr>
                <p:nvPr/>
              </p:nvSpPr>
              <p:spPr bwMode="ltGray">
                <a:xfrm>
                  <a:off x="1072"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6" name="Freeform 476"/>
                <p:cNvSpPr>
                  <a:spLocks/>
                </p:cNvSpPr>
                <p:nvPr/>
              </p:nvSpPr>
              <p:spPr bwMode="ltGray">
                <a:xfrm>
                  <a:off x="1379" y="266"/>
                  <a:ext cx="295" cy="232"/>
                </a:xfrm>
                <a:custGeom>
                  <a:avLst/>
                  <a:gdLst>
                    <a:gd name="T0" fmla="*/ 37 w 693"/>
                    <a:gd name="T1" fmla="*/ 17 h 696"/>
                    <a:gd name="T2" fmla="*/ 30 w 693"/>
                    <a:gd name="T3" fmla="*/ 17 h 696"/>
                    <a:gd name="T4" fmla="*/ 25 w 693"/>
                    <a:gd name="T5" fmla="*/ 15 h 696"/>
                    <a:gd name="T6" fmla="*/ 20 w 693"/>
                    <a:gd name="T7" fmla="*/ 15 h 696"/>
                    <a:gd name="T8" fmla="*/ 18 w 693"/>
                    <a:gd name="T9" fmla="*/ 15 h 696"/>
                    <a:gd name="T10" fmla="*/ 20 w 693"/>
                    <a:gd name="T11" fmla="*/ 16 h 696"/>
                    <a:gd name="T12" fmla="*/ 23 w 693"/>
                    <a:gd name="T13" fmla="*/ 17 h 696"/>
                    <a:gd name="T14" fmla="*/ 25 w 693"/>
                    <a:gd name="T15" fmla="*/ 18 h 696"/>
                    <a:gd name="T16" fmla="*/ 26 w 693"/>
                    <a:gd name="T17" fmla="*/ 20 h 696"/>
                    <a:gd name="T18" fmla="*/ 24 w 693"/>
                    <a:gd name="T19" fmla="*/ 21 h 696"/>
                    <a:gd name="T20" fmla="*/ 20 w 693"/>
                    <a:gd name="T21" fmla="*/ 23 h 696"/>
                    <a:gd name="T22" fmla="*/ 17 w 693"/>
                    <a:gd name="T23" fmla="*/ 23 h 696"/>
                    <a:gd name="T24" fmla="*/ 7 w 693"/>
                    <a:gd name="T25" fmla="*/ 26 h 696"/>
                    <a:gd name="T26" fmla="*/ 6 w 693"/>
                    <a:gd name="T27" fmla="*/ 23 h 696"/>
                    <a:gd name="T28" fmla="*/ 3 w 693"/>
                    <a:gd name="T29" fmla="*/ 19 h 696"/>
                    <a:gd name="T30" fmla="*/ 3 w 693"/>
                    <a:gd name="T31" fmla="*/ 17 h 696"/>
                    <a:gd name="T32" fmla="*/ 4 w 693"/>
                    <a:gd name="T33" fmla="*/ 13 h 696"/>
                    <a:gd name="T34" fmla="*/ 1 w 693"/>
                    <a:gd name="T35" fmla="*/ 15 h 696"/>
                    <a:gd name="T36" fmla="*/ 6 w 693"/>
                    <a:gd name="T37" fmla="*/ 10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7" name="Freeform 477"/>
                <p:cNvSpPr>
                  <a:spLocks/>
                </p:cNvSpPr>
                <p:nvPr/>
              </p:nvSpPr>
              <p:spPr bwMode="ltGray">
                <a:xfrm>
                  <a:off x="1173" y="248"/>
                  <a:ext cx="591" cy="94"/>
                </a:xfrm>
                <a:custGeom>
                  <a:avLst/>
                  <a:gdLst>
                    <a:gd name="T0" fmla="*/ 211 w 931"/>
                    <a:gd name="T1" fmla="*/ 0 h 149"/>
                    <a:gd name="T2" fmla="*/ 37 w 931"/>
                    <a:gd name="T3" fmla="*/ 7 h 149"/>
                    <a:gd name="T4" fmla="*/ 23 w 931"/>
                    <a:gd name="T5" fmla="*/ 11 h 149"/>
                    <a:gd name="T6" fmla="*/ 16 w 931"/>
                    <a:gd name="T7" fmla="*/ 11 h 149"/>
                    <a:gd name="T8" fmla="*/ 6 w 931"/>
                    <a:gd name="T9" fmla="*/ 20 h 149"/>
                    <a:gd name="T10" fmla="*/ 0 w 931"/>
                    <a:gd name="T11" fmla="*/ 26 h 149"/>
                    <a:gd name="T12" fmla="*/ 15 w 931"/>
                    <a:gd name="T13" fmla="*/ 29 h 149"/>
                    <a:gd name="T14" fmla="*/ 25 w 931"/>
                    <a:gd name="T15" fmla="*/ 24 h 149"/>
                    <a:gd name="T16" fmla="*/ 28 w 931"/>
                    <a:gd name="T17" fmla="*/ 21 h 149"/>
                    <a:gd name="T18" fmla="*/ 43 w 931"/>
                    <a:gd name="T19" fmla="*/ 13 h 149"/>
                    <a:gd name="T20" fmla="*/ 55 w 931"/>
                    <a:gd name="T21" fmla="*/ 11 h 149"/>
                    <a:gd name="T22" fmla="*/ 60 w 931"/>
                    <a:gd name="T23" fmla="*/ 24 h 149"/>
                    <a:gd name="T24" fmla="*/ 48 w 931"/>
                    <a:gd name="T25" fmla="*/ 28 h 149"/>
                    <a:gd name="T26" fmla="*/ 59 w 931"/>
                    <a:gd name="T27" fmla="*/ 28 h 149"/>
                    <a:gd name="T28" fmla="*/ 64 w 931"/>
                    <a:gd name="T29" fmla="*/ 23 h 149"/>
                    <a:gd name="T30" fmla="*/ 68 w 931"/>
                    <a:gd name="T31" fmla="*/ 23 h 149"/>
                    <a:gd name="T32" fmla="*/ 65 w 931"/>
                    <a:gd name="T33" fmla="*/ 13 h 149"/>
                    <a:gd name="T34" fmla="*/ 68 w 931"/>
                    <a:gd name="T35" fmla="*/ 11 h 149"/>
                    <a:gd name="T36" fmla="*/ 71 w 931"/>
                    <a:gd name="T37" fmla="*/ 22 h 149"/>
                    <a:gd name="T38" fmla="*/ 68 w 931"/>
                    <a:gd name="T39" fmla="*/ 28 h 149"/>
                    <a:gd name="T40" fmla="*/ 76 w 931"/>
                    <a:gd name="T41" fmla="*/ 33 h 149"/>
                    <a:gd name="T42" fmla="*/ 77 w 931"/>
                    <a:gd name="T43" fmla="*/ 23 h 149"/>
                    <a:gd name="T44" fmla="*/ 84 w 931"/>
                    <a:gd name="T45" fmla="*/ 26 h 149"/>
                    <a:gd name="T46" fmla="*/ 98 w 931"/>
                    <a:gd name="T47" fmla="*/ 19 h 149"/>
                    <a:gd name="T48" fmla="*/ 105 w 931"/>
                    <a:gd name="T49" fmla="*/ 13 h 149"/>
                    <a:gd name="T50" fmla="*/ 112 w 931"/>
                    <a:gd name="T51" fmla="*/ 15 h 149"/>
                    <a:gd name="T52" fmla="*/ 116 w 931"/>
                    <a:gd name="T53" fmla="*/ 13 h 149"/>
                    <a:gd name="T54" fmla="*/ 110 w 931"/>
                    <a:gd name="T55" fmla="*/ 11 h 149"/>
                    <a:gd name="T56" fmla="*/ 121 w 931"/>
                    <a:gd name="T57" fmla="*/ 9 h 149"/>
                    <a:gd name="T58" fmla="*/ 139 w 931"/>
                    <a:gd name="T59" fmla="*/ 13 h 149"/>
                    <a:gd name="T60" fmla="*/ 149 w 931"/>
                    <a:gd name="T61" fmla="*/ 11 h 149"/>
                    <a:gd name="T62" fmla="*/ 150 w 931"/>
                    <a:gd name="T63" fmla="*/ 16 h 149"/>
                    <a:gd name="T64" fmla="*/ 145 w 931"/>
                    <a:gd name="T65" fmla="*/ 25 h 149"/>
                    <a:gd name="T66" fmla="*/ 156 w 931"/>
                    <a:gd name="T67" fmla="*/ 22 h 149"/>
                    <a:gd name="T68" fmla="*/ 159 w 931"/>
                    <a:gd name="T69" fmla="*/ 20 h 149"/>
                    <a:gd name="T70" fmla="*/ 166 w 931"/>
                    <a:gd name="T71" fmla="*/ 16 h 149"/>
                    <a:gd name="T72" fmla="*/ 203 w 931"/>
                    <a:gd name="T73" fmla="*/ 2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8" name="Freeform 478"/>
                <p:cNvSpPr>
                  <a:spLocks/>
                </p:cNvSpPr>
                <p:nvPr/>
              </p:nvSpPr>
              <p:spPr bwMode="ltGray">
                <a:xfrm>
                  <a:off x="1293"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79" name="Freeform 479"/>
                <p:cNvSpPr>
                  <a:spLocks/>
                </p:cNvSpPr>
                <p:nvPr/>
              </p:nvSpPr>
              <p:spPr bwMode="ltGray">
                <a:xfrm>
                  <a:off x="1278" y="297"/>
                  <a:ext cx="19" cy="10"/>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80" name="Freeform 480"/>
                <p:cNvSpPr>
                  <a:spLocks/>
                </p:cNvSpPr>
                <p:nvPr/>
              </p:nvSpPr>
              <p:spPr bwMode="ltGray">
                <a:xfrm>
                  <a:off x="1340" y="337"/>
                  <a:ext cx="32" cy="6"/>
                </a:xfrm>
                <a:custGeom>
                  <a:avLst/>
                  <a:gdLst>
                    <a:gd name="T0" fmla="*/ 3 w 76"/>
                    <a:gd name="T1" fmla="*/ 1 h 18"/>
                    <a:gd name="T2" fmla="*/ 2 w 76"/>
                    <a:gd name="T3" fmla="*/ 0 h 18"/>
                    <a:gd name="T4" fmla="*/ 3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81" name="Freeform 481"/>
                <p:cNvSpPr>
                  <a:spLocks/>
                </p:cNvSpPr>
                <p:nvPr/>
              </p:nvSpPr>
              <p:spPr bwMode="ltGray">
                <a:xfrm>
                  <a:off x="1395"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82" name="Freeform 482"/>
                <p:cNvSpPr>
                  <a:spLocks/>
                </p:cNvSpPr>
                <p:nvPr/>
              </p:nvSpPr>
              <p:spPr bwMode="ltGray">
                <a:xfrm>
                  <a:off x="1248"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grpSp>
          <p:grpSp>
            <p:nvGrpSpPr>
              <p:cNvPr id="2108" name="Group 483"/>
              <p:cNvGrpSpPr>
                <a:grpSpLocks/>
              </p:cNvGrpSpPr>
              <p:nvPr/>
            </p:nvGrpSpPr>
            <p:grpSpPr bwMode="auto">
              <a:xfrm>
                <a:off x="3709" y="240"/>
                <a:ext cx="1139" cy="429"/>
                <a:chOff x="3709" y="240"/>
                <a:chExt cx="1139" cy="429"/>
              </a:xfrm>
            </p:grpSpPr>
            <p:sp>
              <p:nvSpPr>
                <p:cNvPr id="1085" name="Freeform 484"/>
                <p:cNvSpPr>
                  <a:spLocks/>
                </p:cNvSpPr>
                <p:nvPr/>
              </p:nvSpPr>
              <p:spPr bwMode="ltGray">
                <a:xfrm>
                  <a:off x="4808" y="615"/>
                  <a:ext cx="27" cy="15"/>
                </a:xfrm>
                <a:custGeom>
                  <a:avLst/>
                  <a:gdLst>
                    <a:gd name="T0" fmla="*/ 2 w 30"/>
                    <a:gd name="T1" fmla="*/ 1 h 42"/>
                    <a:gd name="T2" fmla="*/ 1 w 30"/>
                    <a:gd name="T3" fmla="*/ 1 h 42"/>
                    <a:gd name="T4" fmla="*/ 0 w 30"/>
                    <a:gd name="T5" fmla="*/ 0 h 42"/>
                    <a:gd name="T6" fmla="*/ 2 w 30"/>
                    <a:gd name="T7" fmla="*/ 0 h 42"/>
                    <a:gd name="T8" fmla="*/ 4 w 30"/>
                    <a:gd name="T9" fmla="*/ 1 h 42"/>
                    <a:gd name="T10" fmla="*/ 3 w 30"/>
                    <a:gd name="T11" fmla="*/ 1 h 42"/>
                    <a:gd name="T12" fmla="*/ 2 w 30"/>
                    <a:gd name="T13" fmla="*/ 1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86" name="Freeform 485"/>
                <p:cNvSpPr>
                  <a:spLocks/>
                </p:cNvSpPr>
                <p:nvPr/>
              </p:nvSpPr>
              <p:spPr bwMode="ltGray">
                <a:xfrm>
                  <a:off x="4655" y="628"/>
                  <a:ext cx="27" cy="5"/>
                </a:xfrm>
                <a:custGeom>
                  <a:avLst/>
                  <a:gdLst>
                    <a:gd name="T0" fmla="*/ 2 w 25"/>
                    <a:gd name="T1" fmla="*/ 1 h 16"/>
                    <a:gd name="T2" fmla="*/ 1 w 25"/>
                    <a:gd name="T3" fmla="*/ 0 h 16"/>
                    <a:gd name="T4" fmla="*/ 2 w 25"/>
                    <a:gd name="T5" fmla="*/ 0 h 16"/>
                    <a:gd name="T6" fmla="*/ 2 w 25"/>
                    <a:gd name="T7" fmla="*/ 1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87" name="Freeform 486"/>
                <p:cNvSpPr>
                  <a:spLocks/>
                </p:cNvSpPr>
                <p:nvPr/>
              </p:nvSpPr>
              <p:spPr bwMode="ltGray">
                <a:xfrm>
                  <a:off x="4611" y="635"/>
                  <a:ext cx="27" cy="16"/>
                </a:xfrm>
                <a:custGeom>
                  <a:avLst/>
                  <a:gdLst>
                    <a:gd name="T0" fmla="*/ 1 w 65"/>
                    <a:gd name="T1" fmla="*/ 1 h 46"/>
                    <a:gd name="T2" fmla="*/ 2 w 65"/>
                    <a:gd name="T3" fmla="*/ 0 h 46"/>
                    <a:gd name="T4" fmla="*/ 3 w 65"/>
                    <a:gd name="T5" fmla="*/ 0 h 46"/>
                    <a:gd name="T6" fmla="*/ 4 w 65"/>
                    <a:gd name="T7" fmla="*/ 0 h 46"/>
                    <a:gd name="T8" fmla="*/ 2 w 65"/>
                    <a:gd name="T9" fmla="*/ 1 h 46"/>
                    <a:gd name="T10" fmla="*/ 1 w 65"/>
                    <a:gd name="T11" fmla="*/ 2 h 46"/>
                    <a:gd name="T12" fmla="*/ 0 w 65"/>
                    <a:gd name="T13" fmla="*/ 1 h 46"/>
                    <a:gd name="T14" fmla="*/ 1 w 65"/>
                    <a:gd name="T15" fmla="*/ 1 h 46"/>
                    <a:gd name="T16" fmla="*/ 1 w 65"/>
                    <a:gd name="T17" fmla="*/ 1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88" name="Freeform 487"/>
                <p:cNvSpPr>
                  <a:spLocks/>
                </p:cNvSpPr>
                <p:nvPr/>
              </p:nvSpPr>
              <p:spPr bwMode="ltGray">
                <a:xfrm>
                  <a:off x="4580" y="633"/>
                  <a:ext cx="29" cy="16"/>
                </a:xfrm>
                <a:custGeom>
                  <a:avLst/>
                  <a:gdLst>
                    <a:gd name="T0" fmla="*/ 0 w 69"/>
                    <a:gd name="T1" fmla="*/ 1 h 47"/>
                    <a:gd name="T2" fmla="*/ 1 w 69"/>
                    <a:gd name="T3" fmla="*/ 1 h 47"/>
                    <a:gd name="T4" fmla="*/ 4 w 69"/>
                    <a:gd name="T5" fmla="*/ 0 h 47"/>
                    <a:gd name="T6" fmla="*/ 5 w 69"/>
                    <a:gd name="T7" fmla="*/ 0 h 47"/>
                    <a:gd name="T8" fmla="*/ 4 w 69"/>
                    <a:gd name="T9" fmla="*/ 1 h 47"/>
                    <a:gd name="T10" fmla="*/ 2 w 69"/>
                    <a:gd name="T11" fmla="*/ 1 h 47"/>
                    <a:gd name="T12" fmla="*/ 2 w 69"/>
                    <a:gd name="T13" fmla="*/ 2 h 47"/>
                    <a:gd name="T14" fmla="*/ 1 w 69"/>
                    <a:gd name="T15" fmla="*/ 2 h 47"/>
                    <a:gd name="T16" fmla="*/ 1 w 69"/>
                    <a:gd name="T17" fmla="*/ 1 h 47"/>
                    <a:gd name="T18" fmla="*/ 0 w 69"/>
                    <a:gd name="T19" fmla="*/ 1 h 47"/>
                    <a:gd name="T20" fmla="*/ 0 w 69"/>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89" name="Freeform 488"/>
                <p:cNvSpPr>
                  <a:spLocks/>
                </p:cNvSpPr>
                <p:nvPr/>
              </p:nvSpPr>
              <p:spPr bwMode="ltGray">
                <a:xfrm>
                  <a:off x="4423" y="547"/>
                  <a:ext cx="151" cy="93"/>
                </a:xfrm>
                <a:custGeom>
                  <a:avLst/>
                  <a:gdLst>
                    <a:gd name="T0" fmla="*/ 1 w 355"/>
                    <a:gd name="T1" fmla="*/ 0 h 277"/>
                    <a:gd name="T2" fmla="*/ 3 w 355"/>
                    <a:gd name="T3" fmla="*/ 1 h 277"/>
                    <a:gd name="T4" fmla="*/ 4 w 355"/>
                    <a:gd name="T5" fmla="*/ 1 h 277"/>
                    <a:gd name="T6" fmla="*/ 6 w 355"/>
                    <a:gd name="T7" fmla="*/ 2 h 277"/>
                    <a:gd name="T8" fmla="*/ 7 w 355"/>
                    <a:gd name="T9" fmla="*/ 2 h 277"/>
                    <a:gd name="T10" fmla="*/ 9 w 355"/>
                    <a:gd name="T11" fmla="*/ 4 h 277"/>
                    <a:gd name="T12" fmla="*/ 11 w 355"/>
                    <a:gd name="T13" fmla="*/ 5 h 277"/>
                    <a:gd name="T14" fmla="*/ 11 w 355"/>
                    <a:gd name="T15" fmla="*/ 5 h 277"/>
                    <a:gd name="T16" fmla="*/ 12 w 355"/>
                    <a:gd name="T17" fmla="*/ 6 h 277"/>
                    <a:gd name="T18" fmla="*/ 14 w 355"/>
                    <a:gd name="T19" fmla="*/ 6 h 277"/>
                    <a:gd name="T20" fmla="*/ 13 w 355"/>
                    <a:gd name="T21" fmla="*/ 7 h 277"/>
                    <a:gd name="T22" fmla="*/ 14 w 355"/>
                    <a:gd name="T23" fmla="*/ 8 h 277"/>
                    <a:gd name="T24" fmla="*/ 15 w 355"/>
                    <a:gd name="T25" fmla="*/ 9 h 277"/>
                    <a:gd name="T26" fmla="*/ 17 w 355"/>
                    <a:gd name="T27" fmla="*/ 9 h 277"/>
                    <a:gd name="T28" fmla="*/ 18 w 355"/>
                    <a:gd name="T29" fmla="*/ 9 h 277"/>
                    <a:gd name="T30" fmla="*/ 20 w 355"/>
                    <a:gd name="T31" fmla="*/ 9 h 277"/>
                    <a:gd name="T32" fmla="*/ 21 w 355"/>
                    <a:gd name="T33" fmla="*/ 9 h 277"/>
                    <a:gd name="T34" fmla="*/ 23 w 355"/>
                    <a:gd name="T35" fmla="*/ 10 h 277"/>
                    <a:gd name="T36" fmla="*/ 24 w 355"/>
                    <a:gd name="T37" fmla="*/ 10 h 277"/>
                    <a:gd name="T38" fmla="*/ 27 w 355"/>
                    <a:gd name="T39" fmla="*/ 10 h 277"/>
                    <a:gd name="T40" fmla="*/ 26 w 355"/>
                    <a:gd name="T41" fmla="*/ 10 h 277"/>
                    <a:gd name="T42" fmla="*/ 25 w 355"/>
                    <a:gd name="T43" fmla="*/ 10 h 277"/>
                    <a:gd name="T44" fmla="*/ 23 w 355"/>
                    <a:gd name="T45" fmla="*/ 10 h 277"/>
                    <a:gd name="T46" fmla="*/ 22 w 355"/>
                    <a:gd name="T47" fmla="*/ 10 h 277"/>
                    <a:gd name="T48" fmla="*/ 20 w 355"/>
                    <a:gd name="T49" fmla="*/ 10 h 277"/>
                    <a:gd name="T50" fmla="*/ 18 w 355"/>
                    <a:gd name="T51" fmla="*/ 10 h 277"/>
                    <a:gd name="T52" fmla="*/ 13 w 355"/>
                    <a:gd name="T53" fmla="*/ 9 h 277"/>
                    <a:gd name="T54" fmla="*/ 12 w 355"/>
                    <a:gd name="T55" fmla="*/ 8 h 277"/>
                    <a:gd name="T56" fmla="*/ 10 w 355"/>
                    <a:gd name="T57" fmla="*/ 7 h 277"/>
                    <a:gd name="T58" fmla="*/ 9 w 355"/>
                    <a:gd name="T59" fmla="*/ 7 h 277"/>
                    <a:gd name="T60" fmla="*/ 7 w 355"/>
                    <a:gd name="T61" fmla="*/ 6 h 277"/>
                    <a:gd name="T62" fmla="*/ 5 w 355"/>
                    <a:gd name="T63" fmla="*/ 4 h 277"/>
                    <a:gd name="T64" fmla="*/ 5 w 355"/>
                    <a:gd name="T65" fmla="*/ 4 h 277"/>
                    <a:gd name="T66" fmla="*/ 5 w 355"/>
                    <a:gd name="T67" fmla="*/ 4 h 277"/>
                    <a:gd name="T68" fmla="*/ 4 w 355"/>
                    <a:gd name="T69" fmla="*/ 3 h 277"/>
                    <a:gd name="T70" fmla="*/ 3 w 355"/>
                    <a:gd name="T71" fmla="*/ 2 h 277"/>
                    <a:gd name="T72" fmla="*/ 2 w 355"/>
                    <a:gd name="T73" fmla="*/ 1 h 277"/>
                    <a:gd name="T74" fmla="*/ 0 w 355"/>
                    <a:gd name="T75" fmla="*/ 1 h 277"/>
                    <a:gd name="T76" fmla="*/ 1 w 355"/>
                    <a:gd name="T77" fmla="*/ 0 h 277"/>
                    <a:gd name="T78" fmla="*/ 1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0" name="Freeform 489"/>
                <p:cNvSpPr>
                  <a:spLocks/>
                </p:cNvSpPr>
                <p:nvPr/>
              </p:nvSpPr>
              <p:spPr bwMode="ltGray">
                <a:xfrm>
                  <a:off x="4515" y="540"/>
                  <a:ext cx="67" cy="67"/>
                </a:xfrm>
                <a:custGeom>
                  <a:avLst/>
                  <a:gdLst>
                    <a:gd name="T0" fmla="*/ 4 w 156"/>
                    <a:gd name="T1" fmla="*/ 2 h 206"/>
                    <a:gd name="T2" fmla="*/ 5 w 156"/>
                    <a:gd name="T3" fmla="*/ 2 h 206"/>
                    <a:gd name="T4" fmla="*/ 5 w 156"/>
                    <a:gd name="T5" fmla="*/ 2 h 206"/>
                    <a:gd name="T6" fmla="*/ 6 w 156"/>
                    <a:gd name="T7" fmla="*/ 2 h 206"/>
                    <a:gd name="T8" fmla="*/ 9 w 156"/>
                    <a:gd name="T9" fmla="*/ 1 h 206"/>
                    <a:gd name="T10" fmla="*/ 9 w 156"/>
                    <a:gd name="T11" fmla="*/ 0 h 206"/>
                    <a:gd name="T12" fmla="*/ 10 w 156"/>
                    <a:gd name="T13" fmla="*/ 0 h 206"/>
                    <a:gd name="T14" fmla="*/ 12 w 156"/>
                    <a:gd name="T15" fmla="*/ 1 h 206"/>
                    <a:gd name="T16" fmla="*/ 12 w 156"/>
                    <a:gd name="T17" fmla="*/ 2 h 206"/>
                    <a:gd name="T18" fmla="*/ 10 w 156"/>
                    <a:gd name="T19" fmla="*/ 2 h 206"/>
                    <a:gd name="T20" fmla="*/ 10 w 156"/>
                    <a:gd name="T21" fmla="*/ 3 h 206"/>
                    <a:gd name="T22" fmla="*/ 11 w 156"/>
                    <a:gd name="T23" fmla="*/ 4 h 206"/>
                    <a:gd name="T24" fmla="*/ 12 w 156"/>
                    <a:gd name="T25" fmla="*/ 5 h 206"/>
                    <a:gd name="T26" fmla="*/ 10 w 156"/>
                    <a:gd name="T27" fmla="*/ 5 h 206"/>
                    <a:gd name="T28" fmla="*/ 9 w 156"/>
                    <a:gd name="T29" fmla="*/ 5 h 206"/>
                    <a:gd name="T30" fmla="*/ 8 w 156"/>
                    <a:gd name="T31" fmla="*/ 6 h 206"/>
                    <a:gd name="T32" fmla="*/ 8 w 156"/>
                    <a:gd name="T33" fmla="*/ 7 h 206"/>
                    <a:gd name="T34" fmla="*/ 7 w 156"/>
                    <a:gd name="T35" fmla="*/ 7 h 206"/>
                    <a:gd name="T36" fmla="*/ 6 w 156"/>
                    <a:gd name="T37" fmla="*/ 7 h 206"/>
                    <a:gd name="T38" fmla="*/ 6 w 156"/>
                    <a:gd name="T39" fmla="*/ 7 h 206"/>
                    <a:gd name="T40" fmla="*/ 6 w 156"/>
                    <a:gd name="T41" fmla="*/ 7 h 206"/>
                    <a:gd name="T42" fmla="*/ 5 w 156"/>
                    <a:gd name="T43" fmla="*/ 7 h 206"/>
                    <a:gd name="T44" fmla="*/ 3 w 156"/>
                    <a:gd name="T45" fmla="*/ 7 h 206"/>
                    <a:gd name="T46" fmla="*/ 2 w 156"/>
                    <a:gd name="T47" fmla="*/ 7 h 206"/>
                    <a:gd name="T48" fmla="*/ 1 w 156"/>
                    <a:gd name="T49" fmla="*/ 5 h 206"/>
                    <a:gd name="T50" fmla="*/ 0 w 156"/>
                    <a:gd name="T51" fmla="*/ 5 h 206"/>
                    <a:gd name="T52" fmla="*/ 0 w 156"/>
                    <a:gd name="T53" fmla="*/ 4 h 206"/>
                    <a:gd name="T54" fmla="*/ 2 w 156"/>
                    <a:gd name="T55" fmla="*/ 3 h 206"/>
                    <a:gd name="T56" fmla="*/ 3 w 156"/>
                    <a:gd name="T57" fmla="*/ 4 h 206"/>
                    <a:gd name="T58" fmla="*/ 3 w 156"/>
                    <a:gd name="T59" fmla="*/ 3 h 206"/>
                    <a:gd name="T60" fmla="*/ 4 w 156"/>
                    <a:gd name="T61" fmla="*/ 2 h 206"/>
                    <a:gd name="T62" fmla="*/ 4 w 156"/>
                    <a:gd name="T63" fmla="*/ 2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1" name="Freeform 490"/>
                <p:cNvSpPr>
                  <a:spLocks/>
                </p:cNvSpPr>
                <p:nvPr/>
              </p:nvSpPr>
              <p:spPr bwMode="ltGray">
                <a:xfrm>
                  <a:off x="4580" y="571"/>
                  <a:ext cx="47" cy="13"/>
                </a:xfrm>
                <a:custGeom>
                  <a:avLst/>
                  <a:gdLst>
                    <a:gd name="T0" fmla="*/ 0 w 109"/>
                    <a:gd name="T1" fmla="*/ 1 h 38"/>
                    <a:gd name="T2" fmla="*/ 1 w 109"/>
                    <a:gd name="T3" fmla="*/ 0 h 38"/>
                    <a:gd name="T4" fmla="*/ 4 w 109"/>
                    <a:gd name="T5" fmla="*/ 1 h 38"/>
                    <a:gd name="T6" fmla="*/ 6 w 109"/>
                    <a:gd name="T7" fmla="*/ 1 h 38"/>
                    <a:gd name="T8" fmla="*/ 7 w 109"/>
                    <a:gd name="T9" fmla="*/ 0 h 38"/>
                    <a:gd name="T10" fmla="*/ 6 w 109"/>
                    <a:gd name="T11" fmla="*/ 1 h 38"/>
                    <a:gd name="T12" fmla="*/ 5 w 109"/>
                    <a:gd name="T13" fmla="*/ 1 h 38"/>
                    <a:gd name="T14" fmla="*/ 3 w 109"/>
                    <a:gd name="T15" fmla="*/ 1 h 38"/>
                    <a:gd name="T16" fmla="*/ 1 w 109"/>
                    <a:gd name="T17" fmla="*/ 1 h 38"/>
                    <a:gd name="T18" fmla="*/ 0 w 10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2" name="Freeform 491"/>
                <p:cNvSpPr>
                  <a:spLocks/>
                </p:cNvSpPr>
                <p:nvPr/>
              </p:nvSpPr>
              <p:spPr bwMode="ltGray">
                <a:xfrm>
                  <a:off x="4578" y="588"/>
                  <a:ext cx="32" cy="34"/>
                </a:xfrm>
                <a:custGeom>
                  <a:avLst/>
                  <a:gdLst>
                    <a:gd name="T0" fmla="*/ 0 w 76"/>
                    <a:gd name="T1" fmla="*/ 1 h 104"/>
                    <a:gd name="T2" fmla="*/ 1 w 76"/>
                    <a:gd name="T3" fmla="*/ 0 h 104"/>
                    <a:gd name="T4" fmla="*/ 3 w 76"/>
                    <a:gd name="T5" fmla="*/ 1 h 104"/>
                    <a:gd name="T6" fmla="*/ 5 w 76"/>
                    <a:gd name="T7" fmla="*/ 0 h 104"/>
                    <a:gd name="T8" fmla="*/ 3 w 76"/>
                    <a:gd name="T9" fmla="*/ 1 h 104"/>
                    <a:gd name="T10" fmla="*/ 4 w 76"/>
                    <a:gd name="T11" fmla="*/ 2 h 104"/>
                    <a:gd name="T12" fmla="*/ 4 w 76"/>
                    <a:gd name="T13" fmla="*/ 2 h 104"/>
                    <a:gd name="T14" fmla="*/ 3 w 76"/>
                    <a:gd name="T15" fmla="*/ 3 h 104"/>
                    <a:gd name="T16" fmla="*/ 3 w 76"/>
                    <a:gd name="T17" fmla="*/ 2 h 104"/>
                    <a:gd name="T18" fmla="*/ 2 w 76"/>
                    <a:gd name="T19" fmla="*/ 2 h 104"/>
                    <a:gd name="T20" fmla="*/ 2 w 76"/>
                    <a:gd name="T21" fmla="*/ 2 h 104"/>
                    <a:gd name="T22" fmla="*/ 2 w 76"/>
                    <a:gd name="T23" fmla="*/ 3 h 104"/>
                    <a:gd name="T24" fmla="*/ 1 w 76"/>
                    <a:gd name="T25" fmla="*/ 4 h 104"/>
                    <a:gd name="T26" fmla="*/ 1 w 76"/>
                    <a:gd name="T27" fmla="*/ 4 h 104"/>
                    <a:gd name="T28" fmla="*/ 0 w 76"/>
                    <a:gd name="T29" fmla="*/ 3 h 104"/>
                    <a:gd name="T30" fmla="*/ 0 w 76"/>
                    <a:gd name="T31" fmla="*/ 2 h 104"/>
                    <a:gd name="T32" fmla="*/ 0 w 76"/>
                    <a:gd name="T33" fmla="*/ 1 h 104"/>
                    <a:gd name="T34" fmla="*/ 0 w 76"/>
                    <a:gd name="T35" fmla="*/ 1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3" name="Freeform 492"/>
                <p:cNvSpPr>
                  <a:spLocks/>
                </p:cNvSpPr>
                <p:nvPr/>
              </p:nvSpPr>
              <p:spPr bwMode="ltGray">
                <a:xfrm>
                  <a:off x="4632" y="568"/>
                  <a:ext cx="16" cy="21"/>
                </a:xfrm>
                <a:custGeom>
                  <a:avLst/>
                  <a:gdLst>
                    <a:gd name="T0" fmla="*/ 0 w 37"/>
                    <a:gd name="T1" fmla="*/ 1 h 61"/>
                    <a:gd name="T2" fmla="*/ 1 w 37"/>
                    <a:gd name="T3" fmla="*/ 0 h 61"/>
                    <a:gd name="T4" fmla="*/ 1 w 37"/>
                    <a:gd name="T5" fmla="*/ 1 h 61"/>
                    <a:gd name="T6" fmla="*/ 3 w 37"/>
                    <a:gd name="T7" fmla="*/ 1 h 61"/>
                    <a:gd name="T8" fmla="*/ 1 w 37"/>
                    <a:gd name="T9" fmla="*/ 2 h 61"/>
                    <a:gd name="T10" fmla="*/ 0 w 37"/>
                    <a:gd name="T11" fmla="*/ 2 h 61"/>
                    <a:gd name="T12" fmla="*/ 0 w 37"/>
                    <a:gd name="T13" fmla="*/ 1 h 61"/>
                    <a:gd name="T14" fmla="*/ 0 w 37"/>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4" name="Freeform 493"/>
                <p:cNvSpPr>
                  <a:spLocks/>
                </p:cNvSpPr>
                <p:nvPr/>
              </p:nvSpPr>
              <p:spPr bwMode="ltGray">
                <a:xfrm>
                  <a:off x="4636" y="601"/>
                  <a:ext cx="20" cy="10"/>
                </a:xfrm>
                <a:custGeom>
                  <a:avLst/>
                  <a:gdLst>
                    <a:gd name="T0" fmla="*/ 0 w 49"/>
                    <a:gd name="T1" fmla="*/ 0 h 29"/>
                    <a:gd name="T2" fmla="*/ 2 w 49"/>
                    <a:gd name="T3" fmla="*/ 0 h 29"/>
                    <a:gd name="T4" fmla="*/ 3 w 49"/>
                    <a:gd name="T5" fmla="*/ 1 h 29"/>
                    <a:gd name="T6" fmla="*/ 2 w 49"/>
                    <a:gd name="T7" fmla="*/ 1 h 29"/>
                    <a:gd name="T8" fmla="*/ 0 w 49"/>
                    <a:gd name="T9" fmla="*/ 1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5" name="Freeform 494"/>
                <p:cNvSpPr>
                  <a:spLocks/>
                </p:cNvSpPr>
                <p:nvPr/>
              </p:nvSpPr>
              <p:spPr bwMode="ltGray">
                <a:xfrm>
                  <a:off x="4657" y="584"/>
                  <a:ext cx="27" cy="18"/>
                </a:xfrm>
                <a:custGeom>
                  <a:avLst/>
                  <a:gdLst>
                    <a:gd name="T0" fmla="*/ 2 w 61"/>
                    <a:gd name="T1" fmla="*/ 2 h 48"/>
                    <a:gd name="T2" fmla="*/ 1 w 61"/>
                    <a:gd name="T3" fmla="*/ 1 h 48"/>
                    <a:gd name="T4" fmla="*/ 0 w 61"/>
                    <a:gd name="T5" fmla="*/ 1 h 48"/>
                    <a:gd name="T6" fmla="*/ 1 w 61"/>
                    <a:gd name="T7" fmla="*/ 0 h 48"/>
                    <a:gd name="T8" fmla="*/ 2 w 61"/>
                    <a:gd name="T9" fmla="*/ 0 h 48"/>
                    <a:gd name="T10" fmla="*/ 4 w 61"/>
                    <a:gd name="T11" fmla="*/ 1 h 48"/>
                    <a:gd name="T12" fmla="*/ 4 w 61"/>
                    <a:gd name="T13" fmla="*/ 1 h 48"/>
                    <a:gd name="T14" fmla="*/ 5 w 61"/>
                    <a:gd name="T15" fmla="*/ 2 h 48"/>
                    <a:gd name="T16" fmla="*/ 4 w 61"/>
                    <a:gd name="T17" fmla="*/ 2 h 48"/>
                    <a:gd name="T18" fmla="*/ 2 w 61"/>
                    <a:gd name="T19" fmla="*/ 2 h 48"/>
                    <a:gd name="T20" fmla="*/ 2 w 61"/>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6" name="Freeform 495"/>
                <p:cNvSpPr>
                  <a:spLocks/>
                </p:cNvSpPr>
                <p:nvPr/>
              </p:nvSpPr>
              <p:spPr bwMode="ltGray">
                <a:xfrm>
                  <a:off x="4665" y="592"/>
                  <a:ext cx="122" cy="62"/>
                </a:xfrm>
                <a:custGeom>
                  <a:avLst/>
                  <a:gdLst>
                    <a:gd name="T0" fmla="*/ 4 w 286"/>
                    <a:gd name="T1" fmla="*/ 1 h 182"/>
                    <a:gd name="T2" fmla="*/ 3 w 286"/>
                    <a:gd name="T3" fmla="*/ 1 h 182"/>
                    <a:gd name="T4" fmla="*/ 2 w 286"/>
                    <a:gd name="T5" fmla="*/ 1 h 182"/>
                    <a:gd name="T6" fmla="*/ 0 w 286"/>
                    <a:gd name="T7" fmla="*/ 1 h 182"/>
                    <a:gd name="T8" fmla="*/ 1 w 286"/>
                    <a:gd name="T9" fmla="*/ 2 h 182"/>
                    <a:gd name="T10" fmla="*/ 1 w 286"/>
                    <a:gd name="T11" fmla="*/ 2 h 182"/>
                    <a:gd name="T12" fmla="*/ 2 w 286"/>
                    <a:gd name="T13" fmla="*/ 2 h 182"/>
                    <a:gd name="T14" fmla="*/ 3 w 286"/>
                    <a:gd name="T15" fmla="*/ 2 h 182"/>
                    <a:gd name="T16" fmla="*/ 4 w 286"/>
                    <a:gd name="T17" fmla="*/ 2 h 182"/>
                    <a:gd name="T18" fmla="*/ 6 w 286"/>
                    <a:gd name="T19" fmla="*/ 2 h 182"/>
                    <a:gd name="T20" fmla="*/ 7 w 286"/>
                    <a:gd name="T21" fmla="*/ 3 h 182"/>
                    <a:gd name="T22" fmla="*/ 8 w 286"/>
                    <a:gd name="T23" fmla="*/ 4 h 182"/>
                    <a:gd name="T24" fmla="*/ 8 w 286"/>
                    <a:gd name="T25" fmla="*/ 5 h 182"/>
                    <a:gd name="T26" fmla="*/ 8 w 286"/>
                    <a:gd name="T27" fmla="*/ 5 h 182"/>
                    <a:gd name="T28" fmla="*/ 9 w 286"/>
                    <a:gd name="T29" fmla="*/ 5 h 182"/>
                    <a:gd name="T30" fmla="*/ 11 w 286"/>
                    <a:gd name="T31" fmla="*/ 5 h 182"/>
                    <a:gd name="T32" fmla="*/ 13 w 286"/>
                    <a:gd name="T33" fmla="*/ 6 h 182"/>
                    <a:gd name="T34" fmla="*/ 14 w 286"/>
                    <a:gd name="T35" fmla="*/ 6 h 182"/>
                    <a:gd name="T36" fmla="*/ 13 w 286"/>
                    <a:gd name="T37" fmla="*/ 5 h 182"/>
                    <a:gd name="T38" fmla="*/ 14 w 286"/>
                    <a:gd name="T39" fmla="*/ 5 h 182"/>
                    <a:gd name="T40" fmla="*/ 15 w 286"/>
                    <a:gd name="T41" fmla="*/ 5 h 182"/>
                    <a:gd name="T42" fmla="*/ 16 w 286"/>
                    <a:gd name="T43" fmla="*/ 5 h 182"/>
                    <a:gd name="T44" fmla="*/ 17 w 286"/>
                    <a:gd name="T45" fmla="*/ 5 h 182"/>
                    <a:gd name="T46" fmla="*/ 19 w 286"/>
                    <a:gd name="T47" fmla="*/ 6 h 182"/>
                    <a:gd name="T48" fmla="*/ 20 w 286"/>
                    <a:gd name="T49" fmla="*/ 7 h 182"/>
                    <a:gd name="T50" fmla="*/ 22 w 286"/>
                    <a:gd name="T51" fmla="*/ 6 h 182"/>
                    <a:gd name="T52" fmla="*/ 21 w 286"/>
                    <a:gd name="T53" fmla="*/ 6 h 182"/>
                    <a:gd name="T54" fmla="*/ 20 w 286"/>
                    <a:gd name="T55" fmla="*/ 5 h 182"/>
                    <a:gd name="T56" fmla="*/ 20 w 286"/>
                    <a:gd name="T57" fmla="*/ 5 h 182"/>
                    <a:gd name="T58" fmla="*/ 19 w 286"/>
                    <a:gd name="T59" fmla="*/ 5 h 182"/>
                    <a:gd name="T60" fmla="*/ 18 w 286"/>
                    <a:gd name="T61" fmla="*/ 4 h 182"/>
                    <a:gd name="T62" fmla="*/ 19 w 286"/>
                    <a:gd name="T63" fmla="*/ 4 h 182"/>
                    <a:gd name="T64" fmla="*/ 17 w 286"/>
                    <a:gd name="T65" fmla="*/ 3 h 182"/>
                    <a:gd name="T66" fmla="*/ 16 w 286"/>
                    <a:gd name="T67" fmla="*/ 3 h 182"/>
                    <a:gd name="T68" fmla="*/ 15 w 286"/>
                    <a:gd name="T69" fmla="*/ 2 h 182"/>
                    <a:gd name="T70" fmla="*/ 13 w 286"/>
                    <a:gd name="T71" fmla="*/ 1 h 182"/>
                    <a:gd name="T72" fmla="*/ 12 w 286"/>
                    <a:gd name="T73" fmla="*/ 1 h 182"/>
                    <a:gd name="T74" fmla="*/ 9 w 286"/>
                    <a:gd name="T75" fmla="*/ 1 h 182"/>
                    <a:gd name="T76" fmla="*/ 8 w 286"/>
                    <a:gd name="T77" fmla="*/ 0 h 182"/>
                    <a:gd name="T78" fmla="*/ 7 w 286"/>
                    <a:gd name="T79" fmla="*/ 0 h 182"/>
                    <a:gd name="T80" fmla="*/ 6 w 286"/>
                    <a:gd name="T81" fmla="*/ 0 h 182"/>
                    <a:gd name="T82" fmla="*/ 4 w 286"/>
                    <a:gd name="T83" fmla="*/ 1 h 182"/>
                    <a:gd name="T84" fmla="*/ 4 w 286"/>
                    <a:gd name="T85" fmla="*/ 1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7" name="Freeform 496"/>
                <p:cNvSpPr>
                  <a:spLocks/>
                </p:cNvSpPr>
                <p:nvPr/>
              </p:nvSpPr>
              <p:spPr bwMode="ltGray">
                <a:xfrm>
                  <a:off x="4772" y="599"/>
                  <a:ext cx="27" cy="26"/>
                </a:xfrm>
                <a:custGeom>
                  <a:avLst/>
                  <a:gdLst>
                    <a:gd name="T0" fmla="*/ 0 w 78"/>
                    <a:gd name="T1" fmla="*/ 2 h 78"/>
                    <a:gd name="T2" fmla="*/ 2 w 78"/>
                    <a:gd name="T3" fmla="*/ 2 h 78"/>
                    <a:gd name="T4" fmla="*/ 3 w 78"/>
                    <a:gd name="T5" fmla="*/ 2 h 78"/>
                    <a:gd name="T6" fmla="*/ 4 w 78"/>
                    <a:gd name="T7" fmla="*/ 1 h 78"/>
                    <a:gd name="T8" fmla="*/ 3 w 78"/>
                    <a:gd name="T9" fmla="*/ 1 h 78"/>
                    <a:gd name="T10" fmla="*/ 3 w 78"/>
                    <a:gd name="T11" fmla="*/ 0 h 78"/>
                    <a:gd name="T12" fmla="*/ 5 w 78"/>
                    <a:gd name="T13" fmla="*/ 1 h 78"/>
                    <a:gd name="T14" fmla="*/ 4 w 78"/>
                    <a:gd name="T15" fmla="*/ 2 h 78"/>
                    <a:gd name="T16" fmla="*/ 2 w 78"/>
                    <a:gd name="T17" fmla="*/ 3 h 78"/>
                    <a:gd name="T18" fmla="*/ 1 w 78"/>
                    <a:gd name="T19" fmla="*/ 2 h 78"/>
                    <a:gd name="T20" fmla="*/ 0 w 78"/>
                    <a:gd name="T21" fmla="*/ 2 h 78"/>
                    <a:gd name="T22" fmla="*/ 0 w 78"/>
                    <a:gd name="T23" fmla="*/ 2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8" name="Freeform 497"/>
                <p:cNvSpPr>
                  <a:spLocks/>
                </p:cNvSpPr>
                <p:nvPr/>
              </p:nvSpPr>
              <p:spPr bwMode="ltGray">
                <a:xfrm>
                  <a:off x="4840" y="544"/>
                  <a:ext cx="8" cy="6"/>
                </a:xfrm>
                <a:custGeom>
                  <a:avLst/>
                  <a:gdLst>
                    <a:gd name="T0" fmla="*/ 0 w 17"/>
                    <a:gd name="T1" fmla="*/ 0 h 18"/>
                    <a:gd name="T2" fmla="*/ 0 w 17"/>
                    <a:gd name="T3" fmla="*/ 1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099" name="Freeform 498"/>
                <p:cNvSpPr>
                  <a:spLocks/>
                </p:cNvSpPr>
                <p:nvPr/>
              </p:nvSpPr>
              <p:spPr bwMode="ltGray">
                <a:xfrm>
                  <a:off x="4747" y="493"/>
                  <a:ext cx="8" cy="5"/>
                </a:xfrm>
                <a:custGeom>
                  <a:avLst/>
                  <a:gdLst>
                    <a:gd name="T0" fmla="*/ 0 w 20"/>
                    <a:gd name="T1" fmla="*/ 0 h 15"/>
                    <a:gd name="T2" fmla="*/ 1 w 20"/>
                    <a:gd name="T3" fmla="*/ 0 h 15"/>
                    <a:gd name="T4" fmla="*/ 1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0" name="Freeform 499"/>
                <p:cNvSpPr>
                  <a:spLocks/>
                </p:cNvSpPr>
                <p:nvPr/>
              </p:nvSpPr>
              <p:spPr bwMode="ltGray">
                <a:xfrm>
                  <a:off x="4676" y="536"/>
                  <a:ext cx="8" cy="5"/>
                </a:xfrm>
                <a:custGeom>
                  <a:avLst/>
                  <a:gdLst>
                    <a:gd name="T0" fmla="*/ 0 w 20"/>
                    <a:gd name="T1" fmla="*/ 0 h 15"/>
                    <a:gd name="T2" fmla="*/ 1 w 20"/>
                    <a:gd name="T3" fmla="*/ 0 h 15"/>
                    <a:gd name="T4" fmla="*/ 1 w 20"/>
                    <a:gd name="T5" fmla="*/ 1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1" name="Freeform 500"/>
                <p:cNvSpPr>
                  <a:spLocks/>
                </p:cNvSpPr>
                <p:nvPr/>
              </p:nvSpPr>
              <p:spPr bwMode="ltGray">
                <a:xfrm>
                  <a:off x="4598" y="523"/>
                  <a:ext cx="34" cy="28"/>
                </a:xfrm>
                <a:custGeom>
                  <a:avLst/>
                  <a:gdLst>
                    <a:gd name="T0" fmla="*/ 0 w 80"/>
                    <a:gd name="T1" fmla="*/ 2 h 80"/>
                    <a:gd name="T2" fmla="*/ 1 w 80"/>
                    <a:gd name="T3" fmla="*/ 1 h 80"/>
                    <a:gd name="T4" fmla="*/ 2 w 80"/>
                    <a:gd name="T5" fmla="*/ 1 h 80"/>
                    <a:gd name="T6" fmla="*/ 4 w 80"/>
                    <a:gd name="T7" fmla="*/ 1 h 80"/>
                    <a:gd name="T8" fmla="*/ 5 w 80"/>
                    <a:gd name="T9" fmla="*/ 0 h 80"/>
                    <a:gd name="T10" fmla="*/ 6 w 80"/>
                    <a:gd name="T11" fmla="*/ 2 h 80"/>
                    <a:gd name="T12" fmla="*/ 6 w 80"/>
                    <a:gd name="T13" fmla="*/ 2 h 80"/>
                    <a:gd name="T14" fmla="*/ 4 w 80"/>
                    <a:gd name="T15" fmla="*/ 2 h 80"/>
                    <a:gd name="T16" fmla="*/ 4 w 80"/>
                    <a:gd name="T17" fmla="*/ 3 h 80"/>
                    <a:gd name="T18" fmla="*/ 3 w 80"/>
                    <a:gd name="T19" fmla="*/ 3 h 80"/>
                    <a:gd name="T20" fmla="*/ 3 w 80"/>
                    <a:gd name="T21" fmla="*/ 2 h 80"/>
                    <a:gd name="T22" fmla="*/ 3 w 80"/>
                    <a:gd name="T23" fmla="*/ 1 h 80"/>
                    <a:gd name="T24" fmla="*/ 2 w 80"/>
                    <a:gd name="T25" fmla="*/ 2 h 80"/>
                    <a:gd name="T26" fmla="*/ 0 w 80"/>
                    <a:gd name="T27" fmla="*/ 2 h 80"/>
                    <a:gd name="T28" fmla="*/ 0 w 80"/>
                    <a:gd name="T29" fmla="*/ 2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2" name="Freeform 501"/>
                <p:cNvSpPr>
                  <a:spLocks/>
                </p:cNvSpPr>
                <p:nvPr/>
              </p:nvSpPr>
              <p:spPr bwMode="ltGray">
                <a:xfrm>
                  <a:off x="4587" y="466"/>
                  <a:ext cx="40" cy="58"/>
                </a:xfrm>
                <a:custGeom>
                  <a:avLst/>
                  <a:gdLst>
                    <a:gd name="T0" fmla="*/ 1 w 94"/>
                    <a:gd name="T1" fmla="*/ 4 h 174"/>
                    <a:gd name="T2" fmla="*/ 2 w 94"/>
                    <a:gd name="T3" fmla="*/ 5 h 174"/>
                    <a:gd name="T4" fmla="*/ 3 w 94"/>
                    <a:gd name="T5" fmla="*/ 4 h 174"/>
                    <a:gd name="T6" fmla="*/ 4 w 94"/>
                    <a:gd name="T7" fmla="*/ 4 h 174"/>
                    <a:gd name="T8" fmla="*/ 4 w 94"/>
                    <a:gd name="T9" fmla="*/ 5 h 174"/>
                    <a:gd name="T10" fmla="*/ 5 w 94"/>
                    <a:gd name="T11" fmla="*/ 5 h 174"/>
                    <a:gd name="T12" fmla="*/ 6 w 94"/>
                    <a:gd name="T13" fmla="*/ 5 h 174"/>
                    <a:gd name="T14" fmla="*/ 5 w 94"/>
                    <a:gd name="T15" fmla="*/ 5 h 174"/>
                    <a:gd name="T16" fmla="*/ 6 w 94"/>
                    <a:gd name="T17" fmla="*/ 6 h 174"/>
                    <a:gd name="T18" fmla="*/ 6 w 94"/>
                    <a:gd name="T19" fmla="*/ 6 h 174"/>
                    <a:gd name="T20" fmla="*/ 6 w 94"/>
                    <a:gd name="T21" fmla="*/ 4 h 174"/>
                    <a:gd name="T22" fmla="*/ 5 w 94"/>
                    <a:gd name="T23" fmla="*/ 4 h 174"/>
                    <a:gd name="T24" fmla="*/ 4 w 94"/>
                    <a:gd name="T25" fmla="*/ 3 h 174"/>
                    <a:gd name="T26" fmla="*/ 3 w 94"/>
                    <a:gd name="T27" fmla="*/ 3 h 174"/>
                    <a:gd name="T28" fmla="*/ 3 w 94"/>
                    <a:gd name="T29" fmla="*/ 3 h 174"/>
                    <a:gd name="T30" fmla="*/ 3 w 94"/>
                    <a:gd name="T31" fmla="*/ 2 h 174"/>
                    <a:gd name="T32" fmla="*/ 3 w 94"/>
                    <a:gd name="T33" fmla="*/ 0 h 174"/>
                    <a:gd name="T34" fmla="*/ 1 w 94"/>
                    <a:gd name="T35" fmla="*/ 1 h 174"/>
                    <a:gd name="T36" fmla="*/ 0 w 94"/>
                    <a:gd name="T37" fmla="*/ 2 h 174"/>
                    <a:gd name="T38" fmla="*/ 1 w 94"/>
                    <a:gd name="T39" fmla="*/ 3 h 174"/>
                    <a:gd name="T40" fmla="*/ 1 w 94"/>
                    <a:gd name="T41" fmla="*/ 4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3" name="Freeform 502"/>
                <p:cNvSpPr>
                  <a:spLocks/>
                </p:cNvSpPr>
                <p:nvPr/>
              </p:nvSpPr>
              <p:spPr bwMode="ltGray">
                <a:xfrm>
                  <a:off x="4597" y="508"/>
                  <a:ext cx="27" cy="16"/>
                </a:xfrm>
                <a:custGeom>
                  <a:avLst/>
                  <a:gdLst>
                    <a:gd name="T0" fmla="*/ 1 w 32"/>
                    <a:gd name="T1" fmla="*/ 1 h 50"/>
                    <a:gd name="T2" fmla="*/ 2 w 32"/>
                    <a:gd name="T3" fmla="*/ 0 h 50"/>
                    <a:gd name="T4" fmla="*/ 3 w 32"/>
                    <a:gd name="T5" fmla="*/ 1 h 50"/>
                    <a:gd name="T6" fmla="*/ 3 w 32"/>
                    <a:gd name="T7" fmla="*/ 1 h 50"/>
                    <a:gd name="T8" fmla="*/ 3 w 32"/>
                    <a:gd name="T9" fmla="*/ 1 h 50"/>
                    <a:gd name="T10" fmla="*/ 4 w 32"/>
                    <a:gd name="T11" fmla="*/ 1 h 50"/>
                    <a:gd name="T12" fmla="*/ 2 w 32"/>
                    <a:gd name="T13" fmla="*/ 2 h 50"/>
                    <a:gd name="T14" fmla="*/ 1 w 32"/>
                    <a:gd name="T15" fmla="*/ 1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4" name="Freeform 503"/>
                <p:cNvSpPr>
                  <a:spLocks/>
                </p:cNvSpPr>
                <p:nvPr/>
              </p:nvSpPr>
              <p:spPr bwMode="ltGray">
                <a:xfrm>
                  <a:off x="4569" y="511"/>
                  <a:ext cx="19" cy="18"/>
                </a:xfrm>
                <a:custGeom>
                  <a:avLst/>
                  <a:gdLst>
                    <a:gd name="T0" fmla="*/ 0 w 43"/>
                    <a:gd name="T1" fmla="*/ 2 h 50"/>
                    <a:gd name="T2" fmla="*/ 2 w 43"/>
                    <a:gd name="T3" fmla="*/ 1 h 50"/>
                    <a:gd name="T4" fmla="*/ 3 w 43"/>
                    <a:gd name="T5" fmla="*/ 0 h 50"/>
                    <a:gd name="T6" fmla="*/ 2 w 43"/>
                    <a:gd name="T7" fmla="*/ 1 h 50"/>
                    <a:gd name="T8" fmla="*/ 0 w 43"/>
                    <a:gd name="T9" fmla="*/ 2 h 50"/>
                    <a:gd name="T10" fmla="*/ 0 w 43"/>
                    <a:gd name="T11" fmla="*/ 2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5" name="Freeform 504"/>
                <p:cNvSpPr>
                  <a:spLocks/>
                </p:cNvSpPr>
                <p:nvPr/>
              </p:nvSpPr>
              <p:spPr bwMode="ltGray">
                <a:xfrm>
                  <a:off x="4784" y="276"/>
                  <a:ext cx="18" cy="10"/>
                </a:xfrm>
                <a:custGeom>
                  <a:avLst/>
                  <a:gdLst>
                    <a:gd name="T0" fmla="*/ 0 w 41"/>
                    <a:gd name="T1" fmla="*/ 1 h 29"/>
                    <a:gd name="T2" fmla="*/ 1 w 41"/>
                    <a:gd name="T3" fmla="*/ 1 h 29"/>
                    <a:gd name="T4" fmla="*/ 0 w 41"/>
                    <a:gd name="T5" fmla="*/ 1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6" name="Freeform 505"/>
                <p:cNvSpPr>
                  <a:spLocks/>
                </p:cNvSpPr>
                <p:nvPr/>
              </p:nvSpPr>
              <p:spPr bwMode="ltGray">
                <a:xfrm>
                  <a:off x="4293" y="246"/>
                  <a:ext cx="438" cy="151"/>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6 h 152"/>
                    <a:gd name="T14" fmla="*/ 362 w 438"/>
                    <a:gd name="T15" fmla="*/ 97 h 152"/>
                    <a:gd name="T16" fmla="*/ 364 w 438"/>
                    <a:gd name="T17" fmla="*/ 105 h 152"/>
                    <a:gd name="T18" fmla="*/ 366 w 438"/>
                    <a:gd name="T19" fmla="*/ 111 h 152"/>
                    <a:gd name="T20" fmla="*/ 362 w 438"/>
                    <a:gd name="T21" fmla="*/ 120 h 152"/>
                    <a:gd name="T22" fmla="*/ 351 w 438"/>
                    <a:gd name="T23" fmla="*/ 118 h 152"/>
                    <a:gd name="T24" fmla="*/ 342 w 438"/>
                    <a:gd name="T25" fmla="*/ 127 h 152"/>
                    <a:gd name="T26" fmla="*/ 347 w 438"/>
                    <a:gd name="T27" fmla="*/ 103 h 152"/>
                    <a:gd name="T28" fmla="*/ 338 w 438"/>
                    <a:gd name="T29" fmla="*/ 98 h 152"/>
                    <a:gd name="T30" fmla="*/ 344 w 438"/>
                    <a:gd name="T31" fmla="*/ 91 h 152"/>
                    <a:gd name="T32" fmla="*/ 342 w 438"/>
                    <a:gd name="T33" fmla="*/ 87 h 152"/>
                    <a:gd name="T34" fmla="*/ 320 w 438"/>
                    <a:gd name="T35" fmla="*/ 92 h 152"/>
                    <a:gd name="T36" fmla="*/ 317 w 438"/>
                    <a:gd name="T37" fmla="*/ 83 h 152"/>
                    <a:gd name="T38" fmla="*/ 297 w 438"/>
                    <a:gd name="T39" fmla="*/ 92 h 152"/>
                    <a:gd name="T40" fmla="*/ 320 w 438"/>
                    <a:gd name="T41" fmla="*/ 101 h 152"/>
                    <a:gd name="T42" fmla="*/ 305 w 438"/>
                    <a:gd name="T43" fmla="*/ 115 h 152"/>
                    <a:gd name="T44" fmla="*/ 311 w 438"/>
                    <a:gd name="T45" fmla="*/ 124 h 152"/>
                    <a:gd name="T46" fmla="*/ 315 w 438"/>
                    <a:gd name="T47" fmla="*/ 136 h 152"/>
                    <a:gd name="T48" fmla="*/ 309 w 438"/>
                    <a:gd name="T49" fmla="*/ 137 h 152"/>
                    <a:gd name="T50" fmla="*/ 314 w 438"/>
                    <a:gd name="T51" fmla="*/ 142 h 152"/>
                    <a:gd name="T52" fmla="*/ 307 w 438"/>
                    <a:gd name="T53" fmla="*/ 150 h 152"/>
                    <a:gd name="T54" fmla="*/ 0 w 438"/>
                    <a:gd name="T55" fmla="*/ 147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7" name="Freeform 506"/>
                <p:cNvSpPr>
                  <a:spLocks/>
                </p:cNvSpPr>
                <p:nvPr/>
              </p:nvSpPr>
              <p:spPr bwMode="ltGray">
                <a:xfrm>
                  <a:off x="4731" y="240"/>
                  <a:ext cx="20" cy="55"/>
                </a:xfrm>
                <a:custGeom>
                  <a:avLst/>
                  <a:gdLst>
                    <a:gd name="T0" fmla="*/ 0 w 47"/>
                    <a:gd name="T1" fmla="*/ 6 h 165"/>
                    <a:gd name="T2" fmla="*/ 1 w 47"/>
                    <a:gd name="T3" fmla="*/ 4 h 165"/>
                    <a:gd name="T4" fmla="*/ 1 w 47"/>
                    <a:gd name="T5" fmla="*/ 3 h 165"/>
                    <a:gd name="T6" fmla="*/ 1 w 47"/>
                    <a:gd name="T7" fmla="*/ 1 h 165"/>
                    <a:gd name="T8" fmla="*/ 1 w 47"/>
                    <a:gd name="T9" fmla="*/ 0 h 165"/>
                    <a:gd name="T10" fmla="*/ 2 w 47"/>
                    <a:gd name="T11" fmla="*/ 0 h 165"/>
                    <a:gd name="T12" fmla="*/ 3 w 47"/>
                    <a:gd name="T13" fmla="*/ 1 h 165"/>
                    <a:gd name="T14" fmla="*/ 4 w 47"/>
                    <a:gd name="T15" fmla="*/ 4 h 165"/>
                    <a:gd name="T16" fmla="*/ 3 w 47"/>
                    <a:gd name="T17" fmla="*/ 4 h 165"/>
                    <a:gd name="T18" fmla="*/ 2 w 47"/>
                    <a:gd name="T19" fmla="*/ 5 h 165"/>
                    <a:gd name="T20" fmla="*/ 2 w 47"/>
                    <a:gd name="T21" fmla="*/ 5 h 165"/>
                    <a:gd name="T22" fmla="*/ 2 w 47"/>
                    <a:gd name="T23" fmla="*/ 5 h 165"/>
                    <a:gd name="T24" fmla="*/ 3 w 47"/>
                    <a:gd name="T25" fmla="*/ 5 h 165"/>
                    <a:gd name="T26" fmla="*/ 1 w 47"/>
                    <a:gd name="T27" fmla="*/ 5 h 165"/>
                    <a:gd name="T28" fmla="*/ 0 w 47"/>
                    <a:gd name="T29" fmla="*/ 6 h 165"/>
                    <a:gd name="T30" fmla="*/ 0 w 47"/>
                    <a:gd name="T31" fmla="*/ 6 h 165"/>
                    <a:gd name="T32" fmla="*/ 0 w 47"/>
                    <a:gd name="T33" fmla="*/ 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8" name="Freeform 507"/>
                <p:cNvSpPr>
                  <a:spLocks/>
                </p:cNvSpPr>
                <p:nvPr/>
              </p:nvSpPr>
              <p:spPr bwMode="ltGray">
                <a:xfrm>
                  <a:off x="4719" y="287"/>
                  <a:ext cx="59" cy="34"/>
                </a:xfrm>
                <a:custGeom>
                  <a:avLst/>
                  <a:gdLst>
                    <a:gd name="T0" fmla="*/ 2 w 138"/>
                    <a:gd name="T1" fmla="*/ 2 h 103"/>
                    <a:gd name="T2" fmla="*/ 3 w 138"/>
                    <a:gd name="T3" fmla="*/ 2 h 103"/>
                    <a:gd name="T4" fmla="*/ 4 w 138"/>
                    <a:gd name="T5" fmla="*/ 1 h 103"/>
                    <a:gd name="T6" fmla="*/ 4 w 138"/>
                    <a:gd name="T7" fmla="*/ 2 h 103"/>
                    <a:gd name="T8" fmla="*/ 5 w 138"/>
                    <a:gd name="T9" fmla="*/ 2 h 103"/>
                    <a:gd name="T10" fmla="*/ 6 w 138"/>
                    <a:gd name="T11" fmla="*/ 2 h 103"/>
                    <a:gd name="T12" fmla="*/ 9 w 138"/>
                    <a:gd name="T13" fmla="*/ 1 h 103"/>
                    <a:gd name="T14" fmla="*/ 10 w 138"/>
                    <a:gd name="T15" fmla="*/ 1 h 103"/>
                    <a:gd name="T16" fmla="*/ 11 w 138"/>
                    <a:gd name="T17" fmla="*/ 0 h 103"/>
                    <a:gd name="T18" fmla="*/ 8 w 138"/>
                    <a:gd name="T19" fmla="*/ 2 h 103"/>
                    <a:gd name="T20" fmla="*/ 6 w 138"/>
                    <a:gd name="T21" fmla="*/ 2 h 103"/>
                    <a:gd name="T22" fmla="*/ 5 w 138"/>
                    <a:gd name="T23" fmla="*/ 3 h 103"/>
                    <a:gd name="T24" fmla="*/ 4 w 138"/>
                    <a:gd name="T25" fmla="*/ 4 h 103"/>
                    <a:gd name="T26" fmla="*/ 2 w 138"/>
                    <a:gd name="T27" fmla="*/ 3 h 103"/>
                    <a:gd name="T28" fmla="*/ 2 w 138"/>
                    <a:gd name="T29" fmla="*/ 3 h 103"/>
                    <a:gd name="T30" fmla="*/ 2 w 138"/>
                    <a:gd name="T31" fmla="*/ 4 h 103"/>
                    <a:gd name="T32" fmla="*/ 0 w 138"/>
                    <a:gd name="T33" fmla="*/ 4 h 103"/>
                    <a:gd name="T34" fmla="*/ 1 w 138"/>
                    <a:gd name="T35" fmla="*/ 3 h 103"/>
                    <a:gd name="T36" fmla="*/ 2 w 138"/>
                    <a:gd name="T37" fmla="*/ 2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09" name="Freeform 508"/>
                <p:cNvSpPr>
                  <a:spLocks/>
                </p:cNvSpPr>
                <p:nvPr/>
              </p:nvSpPr>
              <p:spPr bwMode="ltGray">
                <a:xfrm>
                  <a:off x="4656" y="320"/>
                  <a:ext cx="81" cy="71"/>
                </a:xfrm>
                <a:custGeom>
                  <a:avLst/>
                  <a:gdLst>
                    <a:gd name="T0" fmla="*/ 12 w 188"/>
                    <a:gd name="T1" fmla="*/ 1 h 214"/>
                    <a:gd name="T2" fmla="*/ 12 w 188"/>
                    <a:gd name="T3" fmla="*/ 0 h 214"/>
                    <a:gd name="T4" fmla="*/ 13 w 188"/>
                    <a:gd name="T5" fmla="*/ 0 h 214"/>
                    <a:gd name="T6" fmla="*/ 14 w 188"/>
                    <a:gd name="T7" fmla="*/ 1 h 214"/>
                    <a:gd name="T8" fmla="*/ 15 w 188"/>
                    <a:gd name="T9" fmla="*/ 2 h 214"/>
                    <a:gd name="T10" fmla="*/ 14 w 188"/>
                    <a:gd name="T11" fmla="*/ 2 h 214"/>
                    <a:gd name="T12" fmla="*/ 13 w 188"/>
                    <a:gd name="T13" fmla="*/ 3 h 214"/>
                    <a:gd name="T14" fmla="*/ 13 w 188"/>
                    <a:gd name="T15" fmla="*/ 5 h 214"/>
                    <a:gd name="T16" fmla="*/ 11 w 188"/>
                    <a:gd name="T17" fmla="*/ 5 h 214"/>
                    <a:gd name="T18" fmla="*/ 9 w 188"/>
                    <a:gd name="T19" fmla="*/ 5 h 214"/>
                    <a:gd name="T20" fmla="*/ 9 w 188"/>
                    <a:gd name="T21" fmla="*/ 5 h 214"/>
                    <a:gd name="T22" fmla="*/ 8 w 188"/>
                    <a:gd name="T23" fmla="*/ 5 h 214"/>
                    <a:gd name="T24" fmla="*/ 7 w 188"/>
                    <a:gd name="T25" fmla="*/ 6 h 214"/>
                    <a:gd name="T26" fmla="*/ 6 w 188"/>
                    <a:gd name="T27" fmla="*/ 5 h 214"/>
                    <a:gd name="T28" fmla="*/ 5 w 188"/>
                    <a:gd name="T29" fmla="*/ 5 h 214"/>
                    <a:gd name="T30" fmla="*/ 6 w 188"/>
                    <a:gd name="T31" fmla="*/ 5 h 214"/>
                    <a:gd name="T32" fmla="*/ 6 w 188"/>
                    <a:gd name="T33" fmla="*/ 6 h 214"/>
                    <a:gd name="T34" fmla="*/ 5 w 188"/>
                    <a:gd name="T35" fmla="*/ 6 h 214"/>
                    <a:gd name="T36" fmla="*/ 3 w 188"/>
                    <a:gd name="T37" fmla="*/ 6 h 214"/>
                    <a:gd name="T38" fmla="*/ 3 w 188"/>
                    <a:gd name="T39" fmla="*/ 6 h 214"/>
                    <a:gd name="T40" fmla="*/ 4 w 188"/>
                    <a:gd name="T41" fmla="*/ 5 h 214"/>
                    <a:gd name="T42" fmla="*/ 3 w 188"/>
                    <a:gd name="T43" fmla="*/ 6 h 214"/>
                    <a:gd name="T44" fmla="*/ 2 w 188"/>
                    <a:gd name="T45" fmla="*/ 6 h 214"/>
                    <a:gd name="T46" fmla="*/ 3 w 188"/>
                    <a:gd name="T47" fmla="*/ 7 h 214"/>
                    <a:gd name="T48" fmla="*/ 1 w 188"/>
                    <a:gd name="T49" fmla="*/ 7 h 214"/>
                    <a:gd name="T50" fmla="*/ 0 w 188"/>
                    <a:gd name="T51" fmla="*/ 8 h 214"/>
                    <a:gd name="T52" fmla="*/ 0 w 188"/>
                    <a:gd name="T53" fmla="*/ 7 h 214"/>
                    <a:gd name="T54" fmla="*/ 0 w 188"/>
                    <a:gd name="T55" fmla="*/ 6 h 214"/>
                    <a:gd name="T56" fmla="*/ 1 w 188"/>
                    <a:gd name="T57" fmla="*/ 6 h 214"/>
                    <a:gd name="T58" fmla="*/ 3 w 188"/>
                    <a:gd name="T59" fmla="*/ 5 h 214"/>
                    <a:gd name="T60" fmla="*/ 3 w 188"/>
                    <a:gd name="T61" fmla="*/ 4 h 214"/>
                    <a:gd name="T62" fmla="*/ 6 w 188"/>
                    <a:gd name="T63" fmla="*/ 4 h 214"/>
                    <a:gd name="T64" fmla="*/ 7 w 188"/>
                    <a:gd name="T65" fmla="*/ 4 h 214"/>
                    <a:gd name="T66" fmla="*/ 9 w 188"/>
                    <a:gd name="T67" fmla="*/ 3 h 214"/>
                    <a:gd name="T68" fmla="*/ 9 w 188"/>
                    <a:gd name="T69" fmla="*/ 3 h 214"/>
                    <a:gd name="T70" fmla="*/ 10 w 188"/>
                    <a:gd name="T71" fmla="*/ 3 h 214"/>
                    <a:gd name="T72" fmla="*/ 12 w 188"/>
                    <a:gd name="T73" fmla="*/ 2 h 214"/>
                    <a:gd name="T74" fmla="*/ 12 w 188"/>
                    <a:gd name="T75" fmla="*/ 2 h 214"/>
                    <a:gd name="T76" fmla="*/ 12 w 188"/>
                    <a:gd name="T77" fmla="*/ 1 h 214"/>
                    <a:gd name="T78" fmla="*/ 12 w 188"/>
                    <a:gd name="T79" fmla="*/ 1 h 214"/>
                    <a:gd name="T80" fmla="*/ 12 w 188"/>
                    <a:gd name="T81" fmla="*/ 1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0" name="Freeform 509"/>
                <p:cNvSpPr>
                  <a:spLocks/>
                </p:cNvSpPr>
                <p:nvPr/>
              </p:nvSpPr>
              <p:spPr bwMode="ltGray">
                <a:xfrm>
                  <a:off x="4709" y="341"/>
                  <a:ext cx="27" cy="3"/>
                </a:xfrm>
                <a:custGeom>
                  <a:avLst/>
                  <a:gdLst>
                    <a:gd name="T0" fmla="*/ 0 w 13"/>
                    <a:gd name="T1" fmla="*/ 0 h 13"/>
                    <a:gd name="T2" fmla="*/ 1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1" name="Freeform 510"/>
                <p:cNvSpPr>
                  <a:spLocks/>
                </p:cNvSpPr>
                <p:nvPr/>
              </p:nvSpPr>
              <p:spPr bwMode="ltGray">
                <a:xfrm>
                  <a:off x="4261" y="389"/>
                  <a:ext cx="350" cy="187"/>
                </a:xfrm>
                <a:custGeom>
                  <a:avLst/>
                  <a:gdLst>
                    <a:gd name="T0" fmla="*/ 64 w 812"/>
                    <a:gd name="T1" fmla="*/ 1 h 564"/>
                    <a:gd name="T2" fmla="*/ 61 w 812"/>
                    <a:gd name="T3" fmla="*/ 3 h 564"/>
                    <a:gd name="T4" fmla="*/ 59 w 812"/>
                    <a:gd name="T5" fmla="*/ 5 h 564"/>
                    <a:gd name="T6" fmla="*/ 57 w 812"/>
                    <a:gd name="T7" fmla="*/ 5 h 564"/>
                    <a:gd name="T8" fmla="*/ 50 w 812"/>
                    <a:gd name="T9" fmla="*/ 7 h 564"/>
                    <a:gd name="T10" fmla="*/ 50 w 812"/>
                    <a:gd name="T11" fmla="*/ 8 h 564"/>
                    <a:gd name="T12" fmla="*/ 48 w 812"/>
                    <a:gd name="T13" fmla="*/ 9 h 564"/>
                    <a:gd name="T14" fmla="*/ 49 w 812"/>
                    <a:gd name="T15" fmla="*/ 7 h 564"/>
                    <a:gd name="T16" fmla="*/ 46 w 812"/>
                    <a:gd name="T17" fmla="*/ 7 h 564"/>
                    <a:gd name="T18" fmla="*/ 44 w 812"/>
                    <a:gd name="T19" fmla="*/ 8 h 564"/>
                    <a:gd name="T20" fmla="*/ 47 w 812"/>
                    <a:gd name="T21" fmla="*/ 10 h 564"/>
                    <a:gd name="T22" fmla="*/ 47 w 812"/>
                    <a:gd name="T23" fmla="*/ 14 h 564"/>
                    <a:gd name="T24" fmla="*/ 43 w 812"/>
                    <a:gd name="T25" fmla="*/ 15 h 564"/>
                    <a:gd name="T26" fmla="*/ 41 w 812"/>
                    <a:gd name="T27" fmla="*/ 14 h 564"/>
                    <a:gd name="T28" fmla="*/ 38 w 812"/>
                    <a:gd name="T29" fmla="*/ 13 h 564"/>
                    <a:gd name="T30" fmla="*/ 37 w 812"/>
                    <a:gd name="T31" fmla="*/ 13 h 564"/>
                    <a:gd name="T32" fmla="*/ 36 w 812"/>
                    <a:gd name="T33" fmla="*/ 15 h 564"/>
                    <a:gd name="T34" fmla="*/ 40 w 812"/>
                    <a:gd name="T35" fmla="*/ 17 h 564"/>
                    <a:gd name="T36" fmla="*/ 40 w 812"/>
                    <a:gd name="T37" fmla="*/ 19 h 564"/>
                    <a:gd name="T38" fmla="*/ 42 w 812"/>
                    <a:gd name="T39" fmla="*/ 21 h 564"/>
                    <a:gd name="T40" fmla="*/ 39 w 812"/>
                    <a:gd name="T41" fmla="*/ 20 h 564"/>
                    <a:gd name="T42" fmla="*/ 37 w 812"/>
                    <a:gd name="T43" fmla="*/ 19 h 564"/>
                    <a:gd name="T44" fmla="*/ 33 w 812"/>
                    <a:gd name="T45" fmla="*/ 16 h 564"/>
                    <a:gd name="T46" fmla="*/ 34 w 812"/>
                    <a:gd name="T47" fmla="*/ 11 h 564"/>
                    <a:gd name="T48" fmla="*/ 33 w 812"/>
                    <a:gd name="T49" fmla="*/ 10 h 564"/>
                    <a:gd name="T50" fmla="*/ 33 w 812"/>
                    <a:gd name="T51" fmla="*/ 10 h 564"/>
                    <a:gd name="T52" fmla="*/ 31 w 812"/>
                    <a:gd name="T53" fmla="*/ 10 h 564"/>
                    <a:gd name="T54" fmla="*/ 28 w 812"/>
                    <a:gd name="T55" fmla="*/ 6 h 564"/>
                    <a:gd name="T56" fmla="*/ 26 w 812"/>
                    <a:gd name="T57" fmla="*/ 6 h 564"/>
                    <a:gd name="T58" fmla="*/ 23 w 812"/>
                    <a:gd name="T59" fmla="*/ 6 h 564"/>
                    <a:gd name="T60" fmla="*/ 19 w 812"/>
                    <a:gd name="T61" fmla="*/ 9 h 564"/>
                    <a:gd name="T62" fmla="*/ 15 w 812"/>
                    <a:gd name="T63" fmla="*/ 10 h 564"/>
                    <a:gd name="T64" fmla="*/ 15 w 812"/>
                    <a:gd name="T65" fmla="*/ 10 h 564"/>
                    <a:gd name="T66" fmla="*/ 12 w 812"/>
                    <a:gd name="T67" fmla="*/ 12 h 564"/>
                    <a:gd name="T68" fmla="*/ 12 w 812"/>
                    <a:gd name="T69" fmla="*/ 13 h 564"/>
                    <a:gd name="T70" fmla="*/ 10 w 812"/>
                    <a:gd name="T71" fmla="*/ 15 h 564"/>
                    <a:gd name="T72" fmla="*/ 7 w 812"/>
                    <a:gd name="T73" fmla="*/ 14 h 564"/>
                    <a:gd name="T74" fmla="*/ 5 w 812"/>
                    <a:gd name="T75" fmla="*/ 10 h 564"/>
                    <a:gd name="T76" fmla="*/ 6 w 812"/>
                    <a:gd name="T77" fmla="*/ 6 h 564"/>
                    <a:gd name="T78" fmla="*/ 3 w 812"/>
                    <a:gd name="T79" fmla="*/ 7 h 564"/>
                    <a:gd name="T80" fmla="*/ 2 w 812"/>
                    <a:gd name="T81" fmla="*/ 6 h 564"/>
                    <a:gd name="T82" fmla="*/ 2 w 812"/>
                    <a:gd name="T83" fmla="*/ 5 h 564"/>
                    <a:gd name="T84" fmla="*/ 0 w 812"/>
                    <a:gd name="T85" fmla="*/ 3 h 564"/>
                    <a:gd name="T86" fmla="*/ 63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2" name="Freeform 511"/>
                <p:cNvSpPr>
                  <a:spLocks/>
                </p:cNvSpPr>
                <p:nvPr/>
              </p:nvSpPr>
              <p:spPr bwMode="ltGray">
                <a:xfrm>
                  <a:off x="4322" y="519"/>
                  <a:ext cx="27" cy="29"/>
                </a:xfrm>
                <a:custGeom>
                  <a:avLst/>
                  <a:gdLst>
                    <a:gd name="T0" fmla="*/ 0 w 43"/>
                    <a:gd name="T1" fmla="*/ 0 h 85"/>
                    <a:gd name="T2" fmla="*/ 2 w 43"/>
                    <a:gd name="T3" fmla="*/ 0 h 85"/>
                    <a:gd name="T4" fmla="*/ 4 w 43"/>
                    <a:gd name="T5" fmla="*/ 1 h 85"/>
                    <a:gd name="T6" fmla="*/ 2 w 43"/>
                    <a:gd name="T7" fmla="*/ 3 h 85"/>
                    <a:gd name="T8" fmla="*/ 0 w 43"/>
                    <a:gd name="T9" fmla="*/ 3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3" name="Freeform 512"/>
                <p:cNvSpPr>
                  <a:spLocks/>
                </p:cNvSpPr>
                <p:nvPr/>
              </p:nvSpPr>
              <p:spPr bwMode="ltGray">
                <a:xfrm>
                  <a:off x="4588" y="420"/>
                  <a:ext cx="27" cy="24"/>
                </a:xfrm>
                <a:custGeom>
                  <a:avLst/>
                  <a:gdLst>
                    <a:gd name="T0" fmla="*/ 1 w 44"/>
                    <a:gd name="T1" fmla="*/ 1 h 74"/>
                    <a:gd name="T2" fmla="*/ 2 w 44"/>
                    <a:gd name="T3" fmla="*/ 0 h 74"/>
                    <a:gd name="T4" fmla="*/ 4 w 44"/>
                    <a:gd name="T5" fmla="*/ 0 h 74"/>
                    <a:gd name="T6" fmla="*/ 3 w 44"/>
                    <a:gd name="T7" fmla="*/ 1 h 74"/>
                    <a:gd name="T8" fmla="*/ 1 w 44"/>
                    <a:gd name="T9" fmla="*/ 3 h 74"/>
                    <a:gd name="T10" fmla="*/ 0 w 44"/>
                    <a:gd name="T11" fmla="*/ 2 h 74"/>
                    <a:gd name="T12" fmla="*/ 0 w 44"/>
                    <a:gd name="T13" fmla="*/ 1 h 74"/>
                    <a:gd name="T14" fmla="*/ 1 w 44"/>
                    <a:gd name="T15" fmla="*/ 1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4" name="Freeform 513"/>
                <p:cNvSpPr>
                  <a:spLocks/>
                </p:cNvSpPr>
                <p:nvPr/>
              </p:nvSpPr>
              <p:spPr bwMode="ltGray">
                <a:xfrm>
                  <a:off x="4639" y="409"/>
                  <a:ext cx="9" cy="10"/>
                </a:xfrm>
                <a:custGeom>
                  <a:avLst/>
                  <a:gdLst>
                    <a:gd name="T0" fmla="*/ 0 w 20"/>
                    <a:gd name="T1" fmla="*/ 1 h 30"/>
                    <a:gd name="T2" fmla="*/ 0 w 20"/>
                    <a:gd name="T3" fmla="*/ 1 h 30"/>
                    <a:gd name="T4" fmla="*/ 0 w 20"/>
                    <a:gd name="T5" fmla="*/ 1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5" name="Freeform 514"/>
                <p:cNvSpPr>
                  <a:spLocks/>
                </p:cNvSpPr>
                <p:nvPr/>
              </p:nvSpPr>
              <p:spPr bwMode="ltGray">
                <a:xfrm>
                  <a:off x="3709" y="315"/>
                  <a:ext cx="433" cy="354"/>
                </a:xfrm>
                <a:custGeom>
                  <a:avLst/>
                  <a:gdLst>
                    <a:gd name="T0" fmla="*/ 123 w 682"/>
                    <a:gd name="T1" fmla="*/ 119 h 557"/>
                    <a:gd name="T2" fmla="*/ 124 w 682"/>
                    <a:gd name="T3" fmla="*/ 116 h 557"/>
                    <a:gd name="T4" fmla="*/ 128 w 682"/>
                    <a:gd name="T5" fmla="*/ 106 h 557"/>
                    <a:gd name="T6" fmla="*/ 79 w 682"/>
                    <a:gd name="T7" fmla="*/ 74 h 557"/>
                    <a:gd name="T8" fmla="*/ 72 w 682"/>
                    <a:gd name="T9" fmla="*/ 89 h 557"/>
                    <a:gd name="T10" fmla="*/ 77 w 682"/>
                    <a:gd name="T11" fmla="*/ 142 h 557"/>
                    <a:gd name="T12" fmla="*/ 72 w 682"/>
                    <a:gd name="T13" fmla="*/ 127 h 557"/>
                    <a:gd name="T14" fmla="*/ 62 w 682"/>
                    <a:gd name="T15" fmla="*/ 112 h 557"/>
                    <a:gd name="T16" fmla="*/ 63 w 682"/>
                    <a:gd name="T17" fmla="*/ 106 h 557"/>
                    <a:gd name="T18" fmla="*/ 63 w 682"/>
                    <a:gd name="T19" fmla="*/ 101 h 557"/>
                    <a:gd name="T20" fmla="*/ 57 w 682"/>
                    <a:gd name="T21" fmla="*/ 96 h 557"/>
                    <a:gd name="T22" fmla="*/ 50 w 682"/>
                    <a:gd name="T23" fmla="*/ 89 h 557"/>
                    <a:gd name="T24" fmla="*/ 38 w 682"/>
                    <a:gd name="T25" fmla="*/ 91 h 557"/>
                    <a:gd name="T26" fmla="*/ 32 w 682"/>
                    <a:gd name="T27" fmla="*/ 93 h 557"/>
                    <a:gd name="T28" fmla="*/ 20 w 682"/>
                    <a:gd name="T29" fmla="*/ 93 h 557"/>
                    <a:gd name="T30" fmla="*/ 6 w 682"/>
                    <a:gd name="T31" fmla="*/ 80 h 557"/>
                    <a:gd name="T32" fmla="*/ 3 w 682"/>
                    <a:gd name="T33" fmla="*/ 76 h 557"/>
                    <a:gd name="T34" fmla="*/ 0 w 682"/>
                    <a:gd name="T35" fmla="*/ 68 h 557"/>
                    <a:gd name="T36" fmla="*/ 6 w 682"/>
                    <a:gd name="T37" fmla="*/ 55 h 557"/>
                    <a:gd name="T38" fmla="*/ 8 w 682"/>
                    <a:gd name="T39" fmla="*/ 46 h 557"/>
                    <a:gd name="T40" fmla="*/ 13 w 682"/>
                    <a:gd name="T41" fmla="*/ 37 h 557"/>
                    <a:gd name="T42" fmla="*/ 20 w 682"/>
                    <a:gd name="T43" fmla="*/ 30 h 557"/>
                    <a:gd name="T44" fmla="*/ 43 w 682"/>
                    <a:gd name="T45" fmla="*/ 17 h 557"/>
                    <a:gd name="T46" fmla="*/ 57 w 682"/>
                    <a:gd name="T47" fmla="*/ 8 h 557"/>
                    <a:gd name="T48" fmla="*/ 66 w 682"/>
                    <a:gd name="T49" fmla="*/ 2 h 557"/>
                    <a:gd name="T50" fmla="*/ 93 w 682"/>
                    <a:gd name="T51" fmla="*/ 1 h 557"/>
                    <a:gd name="T52" fmla="*/ 102 w 682"/>
                    <a:gd name="T53" fmla="*/ 0 h 557"/>
                    <a:gd name="T54" fmla="*/ 98 w 682"/>
                    <a:gd name="T55" fmla="*/ 9 h 557"/>
                    <a:gd name="T56" fmla="*/ 113 w 682"/>
                    <a:gd name="T57" fmla="*/ 22 h 557"/>
                    <a:gd name="T58" fmla="*/ 128 w 682"/>
                    <a:gd name="T59" fmla="*/ 19 h 557"/>
                    <a:gd name="T60" fmla="*/ 135 w 682"/>
                    <a:gd name="T61" fmla="*/ 21 h 557"/>
                    <a:gd name="T62" fmla="*/ 143 w 682"/>
                    <a:gd name="T63" fmla="*/ 25 h 557"/>
                    <a:gd name="T64" fmla="*/ 146 w 682"/>
                    <a:gd name="T65" fmla="*/ 48 h 557"/>
                    <a:gd name="T66" fmla="*/ 146 w 682"/>
                    <a:gd name="T67" fmla="*/ 62 h 557"/>
                    <a:gd name="T68" fmla="*/ 153 w 682"/>
                    <a:gd name="T69" fmla="*/ 72 h 557"/>
                    <a:gd name="T70" fmla="*/ 165 w 682"/>
                    <a:gd name="T71" fmla="*/ 77 h 557"/>
                    <a:gd name="T72" fmla="*/ 174 w 682"/>
                    <a:gd name="T73" fmla="*/ 76 h 557"/>
                    <a:gd name="T74" fmla="*/ 170 w 682"/>
                    <a:gd name="T75" fmla="*/ 87 h 557"/>
                    <a:gd name="T76" fmla="*/ 153 w 682"/>
                    <a:gd name="T77" fmla="*/ 105 h 557"/>
                    <a:gd name="T78" fmla="*/ 140 w 682"/>
                    <a:gd name="T79" fmla="*/ 125 h 557"/>
                    <a:gd name="T80" fmla="*/ 142 w 682"/>
                    <a:gd name="T81" fmla="*/ 130 h 557"/>
                    <a:gd name="T82" fmla="*/ 111 w 682"/>
                    <a:gd name="T83" fmla="*/ 142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6" name="Freeform 515"/>
                <p:cNvSpPr>
                  <a:spLocks/>
                </p:cNvSpPr>
                <p:nvPr/>
              </p:nvSpPr>
              <p:spPr bwMode="ltGray">
                <a:xfrm>
                  <a:off x="3877" y="448"/>
                  <a:ext cx="163" cy="221"/>
                </a:xfrm>
                <a:custGeom>
                  <a:avLst/>
                  <a:gdLst>
                    <a:gd name="T0" fmla="*/ 62 w 257"/>
                    <a:gd name="T1" fmla="*/ 90 h 347"/>
                    <a:gd name="T2" fmla="*/ 60 w 257"/>
                    <a:gd name="T3" fmla="*/ 78 h 347"/>
                    <a:gd name="T4" fmla="*/ 56 w 257"/>
                    <a:gd name="T5" fmla="*/ 75 h 347"/>
                    <a:gd name="T6" fmla="*/ 55 w 257"/>
                    <a:gd name="T7" fmla="*/ 69 h 347"/>
                    <a:gd name="T8" fmla="*/ 53 w 257"/>
                    <a:gd name="T9" fmla="*/ 66 h 347"/>
                    <a:gd name="T10" fmla="*/ 53 w 257"/>
                    <a:gd name="T11" fmla="*/ 59 h 347"/>
                    <a:gd name="T12" fmla="*/ 53 w 257"/>
                    <a:gd name="T13" fmla="*/ 55 h 347"/>
                    <a:gd name="T14" fmla="*/ 58 w 257"/>
                    <a:gd name="T15" fmla="*/ 52 h 347"/>
                    <a:gd name="T16" fmla="*/ 65 w 257"/>
                    <a:gd name="T17" fmla="*/ 51 h 347"/>
                    <a:gd name="T18" fmla="*/ 65 w 257"/>
                    <a:gd name="T19" fmla="*/ 35 h 347"/>
                    <a:gd name="T20" fmla="*/ 14 w 257"/>
                    <a:gd name="T21" fmla="*/ 25 h 347"/>
                    <a:gd name="T22" fmla="*/ 8 w 257"/>
                    <a:gd name="T23" fmla="*/ 25 h 347"/>
                    <a:gd name="T24" fmla="*/ 4 w 257"/>
                    <a:gd name="T25" fmla="*/ 26 h 347"/>
                    <a:gd name="T26" fmla="*/ 0 w 257"/>
                    <a:gd name="T27" fmla="*/ 39 h 347"/>
                    <a:gd name="T28" fmla="*/ 23 w 257"/>
                    <a:gd name="T29" fmla="*/ 89 h 347"/>
                    <a:gd name="T30" fmla="*/ 62 w 257"/>
                    <a:gd name="T31" fmla="*/ 9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7" name="Freeform 516"/>
                <p:cNvSpPr>
                  <a:spLocks/>
                </p:cNvSpPr>
                <p:nvPr/>
              </p:nvSpPr>
              <p:spPr bwMode="ltGray">
                <a:xfrm>
                  <a:off x="4164" y="610"/>
                  <a:ext cx="27" cy="13"/>
                </a:xfrm>
                <a:custGeom>
                  <a:avLst/>
                  <a:gdLst>
                    <a:gd name="T0" fmla="*/ 0 w 19"/>
                    <a:gd name="T1" fmla="*/ 1 h 37"/>
                    <a:gd name="T2" fmla="*/ 1 w 19"/>
                    <a:gd name="T3" fmla="*/ 1 h 37"/>
                    <a:gd name="T4" fmla="*/ 0 w 19"/>
                    <a:gd name="T5" fmla="*/ 1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8" name="Freeform 517"/>
                <p:cNvSpPr>
                  <a:spLocks/>
                </p:cNvSpPr>
                <p:nvPr/>
              </p:nvSpPr>
              <p:spPr bwMode="ltGray">
                <a:xfrm>
                  <a:off x="4155" y="497"/>
                  <a:ext cx="9" cy="6"/>
                </a:xfrm>
                <a:custGeom>
                  <a:avLst/>
                  <a:gdLst>
                    <a:gd name="T0" fmla="*/ 1 w 22"/>
                    <a:gd name="T1" fmla="*/ 0 h 20"/>
                    <a:gd name="T2" fmla="*/ 1 w 22"/>
                    <a:gd name="T3" fmla="*/ 0 h 20"/>
                    <a:gd name="T4" fmla="*/ 1 w 22"/>
                    <a:gd name="T5" fmla="*/ 0 h 20"/>
                    <a:gd name="T6" fmla="*/ 0 w 22"/>
                    <a:gd name="T7" fmla="*/ 1 h 20"/>
                    <a:gd name="T8" fmla="*/ 1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19" name="Freeform 518"/>
                <p:cNvSpPr>
                  <a:spLocks/>
                </p:cNvSpPr>
                <p:nvPr/>
              </p:nvSpPr>
              <p:spPr bwMode="ltGray">
                <a:xfrm>
                  <a:off x="3760" y="357"/>
                  <a:ext cx="25" cy="10"/>
                </a:xfrm>
                <a:custGeom>
                  <a:avLst/>
                  <a:gdLst>
                    <a:gd name="T0" fmla="*/ 2 w 57"/>
                    <a:gd name="T1" fmla="*/ 1 h 30"/>
                    <a:gd name="T2" fmla="*/ 3 w 57"/>
                    <a:gd name="T3" fmla="*/ 0 h 30"/>
                    <a:gd name="T4" fmla="*/ 3 w 57"/>
                    <a:gd name="T5" fmla="*/ 1 h 30"/>
                    <a:gd name="T6" fmla="*/ 2 w 57"/>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20" name="Freeform 519"/>
                <p:cNvSpPr>
                  <a:spLocks/>
                </p:cNvSpPr>
                <p:nvPr/>
              </p:nvSpPr>
              <p:spPr bwMode="ltGray">
                <a:xfrm>
                  <a:off x="4072" y="264"/>
                  <a:ext cx="295" cy="234"/>
                </a:xfrm>
                <a:custGeom>
                  <a:avLst/>
                  <a:gdLst>
                    <a:gd name="T0" fmla="*/ 37 w 693"/>
                    <a:gd name="T1" fmla="*/ 17 h 696"/>
                    <a:gd name="T2" fmla="*/ 30 w 693"/>
                    <a:gd name="T3" fmla="*/ 17 h 696"/>
                    <a:gd name="T4" fmla="*/ 25 w 693"/>
                    <a:gd name="T5" fmla="*/ 15 h 696"/>
                    <a:gd name="T6" fmla="*/ 20 w 693"/>
                    <a:gd name="T7" fmla="*/ 15 h 696"/>
                    <a:gd name="T8" fmla="*/ 18 w 693"/>
                    <a:gd name="T9" fmla="*/ 16 h 696"/>
                    <a:gd name="T10" fmla="*/ 20 w 693"/>
                    <a:gd name="T11" fmla="*/ 16 h 696"/>
                    <a:gd name="T12" fmla="*/ 23 w 693"/>
                    <a:gd name="T13" fmla="*/ 18 h 696"/>
                    <a:gd name="T14" fmla="*/ 25 w 693"/>
                    <a:gd name="T15" fmla="*/ 18 h 696"/>
                    <a:gd name="T16" fmla="*/ 26 w 693"/>
                    <a:gd name="T17" fmla="*/ 20 h 696"/>
                    <a:gd name="T18" fmla="*/ 24 w 693"/>
                    <a:gd name="T19" fmla="*/ 21 h 696"/>
                    <a:gd name="T20" fmla="*/ 20 w 693"/>
                    <a:gd name="T21" fmla="*/ 23 h 696"/>
                    <a:gd name="T22" fmla="*/ 17 w 693"/>
                    <a:gd name="T23" fmla="*/ 24 h 696"/>
                    <a:gd name="T24" fmla="*/ 7 w 693"/>
                    <a:gd name="T25" fmla="*/ 26 h 696"/>
                    <a:gd name="T26" fmla="*/ 6 w 693"/>
                    <a:gd name="T27" fmla="*/ 23 h 696"/>
                    <a:gd name="T28" fmla="*/ 3 w 693"/>
                    <a:gd name="T29" fmla="*/ 20 h 696"/>
                    <a:gd name="T30" fmla="*/ 3 w 693"/>
                    <a:gd name="T31" fmla="*/ 17 h 696"/>
                    <a:gd name="T32" fmla="*/ 4 w 693"/>
                    <a:gd name="T33" fmla="*/ 13 h 696"/>
                    <a:gd name="T34" fmla="*/ 1 w 693"/>
                    <a:gd name="T35" fmla="*/ 15 h 696"/>
                    <a:gd name="T36" fmla="*/ 6 w 693"/>
                    <a:gd name="T37" fmla="*/ 11 h 696"/>
                    <a:gd name="T38" fmla="*/ 9 w 693"/>
                    <a:gd name="T39" fmla="*/ 8 h 696"/>
                    <a:gd name="T40" fmla="*/ 3 w 693"/>
                    <a:gd name="T41" fmla="*/ 8 h 696"/>
                    <a:gd name="T42" fmla="*/ 0 w 693"/>
                    <a:gd name="T43" fmla="*/ 7 h 696"/>
                    <a:gd name="T44" fmla="*/ 2 w 693"/>
                    <a:gd name="T45" fmla="*/ 5 h 696"/>
                    <a:gd name="T46" fmla="*/ 7 w 693"/>
                    <a:gd name="T47" fmla="*/ 4 h 696"/>
                    <a:gd name="T48" fmla="*/ 17 w 693"/>
                    <a:gd name="T49" fmla="*/ 5 h 696"/>
                    <a:gd name="T50" fmla="*/ 17 w 693"/>
                    <a:gd name="T51" fmla="*/ 2 h 696"/>
                    <a:gd name="T52" fmla="*/ 20 w 693"/>
                    <a:gd name="T53" fmla="*/ 0 h 696"/>
                    <a:gd name="T54" fmla="*/ 28 w 693"/>
                    <a:gd name="T55" fmla="*/ 2 h 696"/>
                    <a:gd name="T56" fmla="*/ 26 w 693"/>
                    <a:gd name="T57" fmla="*/ 3 h 696"/>
                    <a:gd name="T58" fmla="*/ 23 w 693"/>
                    <a:gd name="T59" fmla="*/ 7 h 696"/>
                    <a:gd name="T60" fmla="*/ 28 w 693"/>
                    <a:gd name="T61" fmla="*/ 7 h 696"/>
                    <a:gd name="T62" fmla="*/ 29 w 693"/>
                    <a:gd name="T63" fmla="*/ 5 h 696"/>
                    <a:gd name="T64" fmla="*/ 32 w 693"/>
                    <a:gd name="T65" fmla="*/ 3 h 696"/>
                    <a:gd name="T66" fmla="*/ 38 w 693"/>
                    <a:gd name="T67" fmla="*/ 3 h 696"/>
                    <a:gd name="T68" fmla="*/ 41 w 693"/>
                    <a:gd name="T69" fmla="*/ 2 h 696"/>
                    <a:gd name="T70" fmla="*/ 42 w 693"/>
                    <a:gd name="T71" fmla="*/ 17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21" name="Freeform 520"/>
                <p:cNvSpPr>
                  <a:spLocks/>
                </p:cNvSpPr>
                <p:nvPr/>
              </p:nvSpPr>
              <p:spPr bwMode="ltGray">
                <a:xfrm>
                  <a:off x="3861" y="246"/>
                  <a:ext cx="591" cy="96"/>
                </a:xfrm>
                <a:custGeom>
                  <a:avLst/>
                  <a:gdLst>
                    <a:gd name="T0" fmla="*/ 211 w 931"/>
                    <a:gd name="T1" fmla="*/ 0 h 149"/>
                    <a:gd name="T2" fmla="*/ 37 w 931"/>
                    <a:gd name="T3" fmla="*/ 8 h 149"/>
                    <a:gd name="T4" fmla="*/ 23 w 931"/>
                    <a:gd name="T5" fmla="*/ 11 h 149"/>
                    <a:gd name="T6" fmla="*/ 16 w 931"/>
                    <a:gd name="T7" fmla="*/ 11 h 149"/>
                    <a:gd name="T8" fmla="*/ 6 w 931"/>
                    <a:gd name="T9" fmla="*/ 21 h 149"/>
                    <a:gd name="T10" fmla="*/ 0 w 931"/>
                    <a:gd name="T11" fmla="*/ 28 h 149"/>
                    <a:gd name="T12" fmla="*/ 15 w 931"/>
                    <a:gd name="T13" fmla="*/ 30 h 149"/>
                    <a:gd name="T14" fmla="*/ 25 w 931"/>
                    <a:gd name="T15" fmla="*/ 25 h 149"/>
                    <a:gd name="T16" fmla="*/ 28 w 931"/>
                    <a:gd name="T17" fmla="*/ 23 h 149"/>
                    <a:gd name="T18" fmla="*/ 43 w 931"/>
                    <a:gd name="T19" fmla="*/ 14 h 149"/>
                    <a:gd name="T20" fmla="*/ 55 w 931"/>
                    <a:gd name="T21" fmla="*/ 12 h 149"/>
                    <a:gd name="T22" fmla="*/ 60 w 931"/>
                    <a:gd name="T23" fmla="*/ 25 h 149"/>
                    <a:gd name="T24" fmla="*/ 48 w 931"/>
                    <a:gd name="T25" fmla="*/ 28 h 149"/>
                    <a:gd name="T26" fmla="*/ 59 w 931"/>
                    <a:gd name="T27" fmla="*/ 30 h 149"/>
                    <a:gd name="T28" fmla="*/ 64 w 931"/>
                    <a:gd name="T29" fmla="*/ 24 h 149"/>
                    <a:gd name="T30" fmla="*/ 68 w 931"/>
                    <a:gd name="T31" fmla="*/ 24 h 149"/>
                    <a:gd name="T32" fmla="*/ 65 w 931"/>
                    <a:gd name="T33" fmla="*/ 14 h 149"/>
                    <a:gd name="T34" fmla="*/ 68 w 931"/>
                    <a:gd name="T35" fmla="*/ 12 h 149"/>
                    <a:gd name="T36" fmla="*/ 71 w 931"/>
                    <a:gd name="T37" fmla="*/ 23 h 149"/>
                    <a:gd name="T38" fmla="*/ 68 w 931"/>
                    <a:gd name="T39" fmla="*/ 30 h 149"/>
                    <a:gd name="T40" fmla="*/ 76 w 931"/>
                    <a:gd name="T41" fmla="*/ 34 h 149"/>
                    <a:gd name="T42" fmla="*/ 77 w 931"/>
                    <a:gd name="T43" fmla="*/ 24 h 149"/>
                    <a:gd name="T44" fmla="*/ 84 w 931"/>
                    <a:gd name="T45" fmla="*/ 28 h 149"/>
                    <a:gd name="T46" fmla="*/ 98 w 931"/>
                    <a:gd name="T47" fmla="*/ 19 h 149"/>
                    <a:gd name="T48" fmla="*/ 105 w 931"/>
                    <a:gd name="T49" fmla="*/ 14 h 149"/>
                    <a:gd name="T50" fmla="*/ 112 w 931"/>
                    <a:gd name="T51" fmla="*/ 15 h 149"/>
                    <a:gd name="T52" fmla="*/ 116 w 931"/>
                    <a:gd name="T53" fmla="*/ 14 h 149"/>
                    <a:gd name="T54" fmla="*/ 110 w 931"/>
                    <a:gd name="T55" fmla="*/ 12 h 149"/>
                    <a:gd name="T56" fmla="*/ 121 w 931"/>
                    <a:gd name="T57" fmla="*/ 9 h 149"/>
                    <a:gd name="T58" fmla="*/ 139 w 931"/>
                    <a:gd name="T59" fmla="*/ 14 h 149"/>
                    <a:gd name="T60" fmla="*/ 149 w 931"/>
                    <a:gd name="T61" fmla="*/ 11 h 149"/>
                    <a:gd name="T62" fmla="*/ 150 w 931"/>
                    <a:gd name="T63" fmla="*/ 17 h 149"/>
                    <a:gd name="T64" fmla="*/ 145 w 931"/>
                    <a:gd name="T65" fmla="*/ 26 h 149"/>
                    <a:gd name="T66" fmla="*/ 156 w 931"/>
                    <a:gd name="T67" fmla="*/ 23 h 149"/>
                    <a:gd name="T68" fmla="*/ 159 w 931"/>
                    <a:gd name="T69" fmla="*/ 21 h 149"/>
                    <a:gd name="T70" fmla="*/ 166 w 931"/>
                    <a:gd name="T71" fmla="*/ 16 h 149"/>
                    <a:gd name="T72" fmla="*/ 203 w 931"/>
                    <a:gd name="T73" fmla="*/ 23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22" name="Freeform 521"/>
                <p:cNvSpPr>
                  <a:spLocks/>
                </p:cNvSpPr>
                <p:nvPr/>
              </p:nvSpPr>
              <p:spPr bwMode="ltGray">
                <a:xfrm>
                  <a:off x="3981" y="282"/>
                  <a:ext cx="13" cy="10"/>
                </a:xfrm>
                <a:custGeom>
                  <a:avLst/>
                  <a:gdLst>
                    <a:gd name="T0" fmla="*/ 0 w 31"/>
                    <a:gd name="T1" fmla="*/ 1 h 30"/>
                    <a:gd name="T2" fmla="*/ 2 w 31"/>
                    <a:gd name="T3" fmla="*/ 0 h 30"/>
                    <a:gd name="T4" fmla="*/ 1 w 31"/>
                    <a:gd name="T5" fmla="*/ 1 h 30"/>
                    <a:gd name="T6" fmla="*/ 0 w 31"/>
                    <a:gd name="T7" fmla="*/ 1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23" name="Freeform 522"/>
                <p:cNvSpPr>
                  <a:spLocks/>
                </p:cNvSpPr>
                <p:nvPr/>
              </p:nvSpPr>
              <p:spPr bwMode="ltGray">
                <a:xfrm>
                  <a:off x="3966" y="295"/>
                  <a:ext cx="19" cy="11"/>
                </a:xfrm>
                <a:custGeom>
                  <a:avLst/>
                  <a:gdLst>
                    <a:gd name="T0" fmla="*/ 0 w 44"/>
                    <a:gd name="T1" fmla="*/ 1 h 32"/>
                    <a:gd name="T2" fmla="*/ 2 w 44"/>
                    <a:gd name="T3" fmla="*/ 0 h 32"/>
                    <a:gd name="T4" fmla="*/ 3 w 44"/>
                    <a:gd name="T5" fmla="*/ 0 h 32"/>
                    <a:gd name="T6" fmla="*/ 0 w 44"/>
                    <a:gd name="T7" fmla="*/ 1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24" name="Freeform 523"/>
                <p:cNvSpPr>
                  <a:spLocks/>
                </p:cNvSpPr>
                <p:nvPr/>
              </p:nvSpPr>
              <p:spPr bwMode="ltGray">
                <a:xfrm>
                  <a:off x="4028" y="337"/>
                  <a:ext cx="27" cy="5"/>
                </a:xfrm>
                <a:custGeom>
                  <a:avLst/>
                  <a:gdLst>
                    <a:gd name="T0" fmla="*/ 2 w 76"/>
                    <a:gd name="T1" fmla="*/ 1 h 18"/>
                    <a:gd name="T2" fmla="*/ 2 w 76"/>
                    <a:gd name="T3" fmla="*/ 0 h 18"/>
                    <a:gd name="T4" fmla="*/ 2 w 76"/>
                    <a:gd name="T5" fmla="*/ 1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25" name="Freeform 524"/>
                <p:cNvSpPr>
                  <a:spLocks/>
                </p:cNvSpPr>
                <p:nvPr/>
              </p:nvSpPr>
              <p:spPr bwMode="ltGray">
                <a:xfrm>
                  <a:off x="4083" y="336"/>
                  <a:ext cx="18" cy="15"/>
                </a:xfrm>
                <a:custGeom>
                  <a:avLst/>
                  <a:gdLst>
                    <a:gd name="T0" fmla="*/ 0 w 42"/>
                    <a:gd name="T1" fmla="*/ 1 h 44"/>
                    <a:gd name="T2" fmla="*/ 1 w 42"/>
                    <a:gd name="T3" fmla="*/ 0 h 44"/>
                    <a:gd name="T4" fmla="*/ 0 w 42"/>
                    <a:gd name="T5" fmla="*/ 1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sp>
              <p:nvSpPr>
                <p:cNvPr id="1126" name="Freeform 525"/>
                <p:cNvSpPr>
                  <a:spLocks/>
                </p:cNvSpPr>
                <p:nvPr/>
              </p:nvSpPr>
              <p:spPr bwMode="ltGray">
                <a:xfrm>
                  <a:off x="3936" y="295"/>
                  <a:ext cx="14" cy="10"/>
                </a:xfrm>
                <a:custGeom>
                  <a:avLst/>
                  <a:gdLst>
                    <a:gd name="T0" fmla="*/ 0 w 31"/>
                    <a:gd name="T1" fmla="*/ 1 h 30"/>
                    <a:gd name="T2" fmla="*/ 3 w 31"/>
                    <a:gd name="T3" fmla="*/ 0 h 30"/>
                    <a:gd name="T4" fmla="*/ 0 w 31"/>
                    <a:gd name="T5" fmla="*/ 1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chemeClr val="folHlink">
                    <a:alpha val="27843"/>
                  </a:schemeClr>
                </a:solidFill>
                <a:ln w="9525">
                  <a:noFill/>
                  <a:round/>
                  <a:headEnd/>
                  <a:tailEnd/>
                </a:ln>
              </p:spPr>
              <p:txBody>
                <a:bodyPr wrap="none" anchor="ctr"/>
                <a:lstStyle/>
                <a:p>
                  <a:pPr>
                    <a:defRPr/>
                  </a:pPr>
                  <a:endParaRPr lang="zh-CN" altLang="en-US">
                    <a:latin typeface="Arial" charset="0"/>
                    <a:ea typeface="黑体" pitchFamily="2" charset="-122"/>
                  </a:endParaRPr>
                </a:p>
              </p:txBody>
            </p:sp>
          </p:grpSp>
        </p:grpSp>
        <p:grpSp>
          <p:nvGrpSpPr>
            <p:cNvPr id="2059" name="Group 526"/>
            <p:cNvGrpSpPr>
              <a:grpSpLocks/>
            </p:cNvGrpSpPr>
            <p:nvPr/>
          </p:nvGrpSpPr>
          <p:grpSpPr bwMode="auto">
            <a:xfrm>
              <a:off x="798" y="111"/>
              <a:ext cx="4702" cy="418"/>
              <a:chOff x="798" y="255"/>
              <a:chExt cx="4702" cy="418"/>
            </a:xfrm>
          </p:grpSpPr>
          <p:sp>
            <p:nvSpPr>
              <p:cNvPr id="1062" name="Line 527"/>
              <p:cNvSpPr>
                <a:spLocks noChangeShapeType="1"/>
              </p:cNvSpPr>
              <p:nvPr/>
            </p:nvSpPr>
            <p:spPr bwMode="white">
              <a:xfrm>
                <a:off x="798" y="475"/>
                <a:ext cx="4713" cy="0"/>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63" name="Line 528"/>
              <p:cNvSpPr>
                <a:spLocks noChangeShapeType="1"/>
              </p:cNvSpPr>
              <p:nvPr/>
            </p:nvSpPr>
            <p:spPr bwMode="white">
              <a:xfrm>
                <a:off x="1014"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64" name="Line 529"/>
              <p:cNvSpPr>
                <a:spLocks noChangeShapeType="1"/>
              </p:cNvSpPr>
              <p:nvPr/>
            </p:nvSpPr>
            <p:spPr bwMode="white">
              <a:xfrm>
                <a:off x="1254"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65" name="Line 530"/>
              <p:cNvSpPr>
                <a:spLocks noChangeShapeType="1"/>
              </p:cNvSpPr>
              <p:nvPr/>
            </p:nvSpPr>
            <p:spPr bwMode="white">
              <a:xfrm>
                <a:off x="1482"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66" name="Line 531"/>
              <p:cNvSpPr>
                <a:spLocks noChangeShapeType="1"/>
              </p:cNvSpPr>
              <p:nvPr/>
            </p:nvSpPr>
            <p:spPr bwMode="white">
              <a:xfrm>
                <a:off x="1710"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67" name="Line 532"/>
              <p:cNvSpPr>
                <a:spLocks noChangeShapeType="1"/>
              </p:cNvSpPr>
              <p:nvPr/>
            </p:nvSpPr>
            <p:spPr bwMode="white">
              <a:xfrm>
                <a:off x="1930"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68" name="Line 533"/>
              <p:cNvSpPr>
                <a:spLocks noChangeShapeType="1"/>
              </p:cNvSpPr>
              <p:nvPr/>
            </p:nvSpPr>
            <p:spPr bwMode="white">
              <a:xfrm>
                <a:off x="2166"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69" name="Line 534"/>
              <p:cNvSpPr>
                <a:spLocks noChangeShapeType="1"/>
              </p:cNvSpPr>
              <p:nvPr/>
            </p:nvSpPr>
            <p:spPr bwMode="white">
              <a:xfrm>
                <a:off x="2394"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0" name="Line 535"/>
              <p:cNvSpPr>
                <a:spLocks noChangeShapeType="1"/>
              </p:cNvSpPr>
              <p:nvPr/>
            </p:nvSpPr>
            <p:spPr bwMode="white">
              <a:xfrm>
                <a:off x="2622"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1" name="Line 536"/>
              <p:cNvSpPr>
                <a:spLocks noChangeShapeType="1"/>
              </p:cNvSpPr>
              <p:nvPr/>
            </p:nvSpPr>
            <p:spPr bwMode="white">
              <a:xfrm>
                <a:off x="2846"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2" name="Line 537"/>
              <p:cNvSpPr>
                <a:spLocks noChangeShapeType="1"/>
              </p:cNvSpPr>
              <p:nvPr/>
            </p:nvSpPr>
            <p:spPr bwMode="white">
              <a:xfrm>
                <a:off x="3078"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3" name="Line 538"/>
              <p:cNvSpPr>
                <a:spLocks noChangeShapeType="1"/>
              </p:cNvSpPr>
              <p:nvPr/>
            </p:nvSpPr>
            <p:spPr bwMode="white">
              <a:xfrm>
                <a:off x="3306"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4" name="Line 539"/>
              <p:cNvSpPr>
                <a:spLocks noChangeShapeType="1"/>
              </p:cNvSpPr>
              <p:nvPr/>
            </p:nvSpPr>
            <p:spPr bwMode="white">
              <a:xfrm>
                <a:off x="3534"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5" name="Line 540"/>
              <p:cNvSpPr>
                <a:spLocks noChangeShapeType="1"/>
              </p:cNvSpPr>
              <p:nvPr/>
            </p:nvSpPr>
            <p:spPr bwMode="white">
              <a:xfrm>
                <a:off x="3761"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6" name="Line 541"/>
              <p:cNvSpPr>
                <a:spLocks noChangeShapeType="1"/>
              </p:cNvSpPr>
              <p:nvPr/>
            </p:nvSpPr>
            <p:spPr bwMode="white">
              <a:xfrm>
                <a:off x="3990"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7" name="Line 542"/>
              <p:cNvSpPr>
                <a:spLocks noChangeShapeType="1"/>
              </p:cNvSpPr>
              <p:nvPr/>
            </p:nvSpPr>
            <p:spPr bwMode="white">
              <a:xfrm>
                <a:off x="4218"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8" name="Line 543"/>
              <p:cNvSpPr>
                <a:spLocks noChangeShapeType="1"/>
              </p:cNvSpPr>
              <p:nvPr/>
            </p:nvSpPr>
            <p:spPr bwMode="white">
              <a:xfrm>
                <a:off x="4446"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79" name="Line 544"/>
              <p:cNvSpPr>
                <a:spLocks noChangeShapeType="1"/>
              </p:cNvSpPr>
              <p:nvPr/>
            </p:nvSpPr>
            <p:spPr bwMode="white">
              <a:xfrm>
                <a:off x="4677"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80" name="Line 545"/>
              <p:cNvSpPr>
                <a:spLocks noChangeShapeType="1"/>
              </p:cNvSpPr>
              <p:nvPr/>
            </p:nvSpPr>
            <p:spPr bwMode="white">
              <a:xfrm>
                <a:off x="4902"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81" name="Line 546"/>
              <p:cNvSpPr>
                <a:spLocks noChangeShapeType="1"/>
              </p:cNvSpPr>
              <p:nvPr/>
            </p:nvSpPr>
            <p:spPr bwMode="white">
              <a:xfrm>
                <a:off x="5130"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sp>
            <p:nvSpPr>
              <p:cNvPr id="1082" name="Line 547"/>
              <p:cNvSpPr>
                <a:spLocks noChangeShapeType="1"/>
              </p:cNvSpPr>
              <p:nvPr/>
            </p:nvSpPr>
            <p:spPr bwMode="white">
              <a:xfrm>
                <a:off x="5358" y="253"/>
                <a:ext cx="0" cy="422"/>
              </a:xfrm>
              <a:prstGeom prst="line">
                <a:avLst/>
              </a:prstGeom>
              <a:noFill/>
              <a:ln w="9525">
                <a:solidFill>
                  <a:schemeClr val="folHlink"/>
                </a:solidFill>
                <a:round/>
                <a:headEnd/>
                <a:tailEnd/>
              </a:ln>
            </p:spPr>
            <p:txBody>
              <a:bodyPr wrap="none" anchor="ctr"/>
              <a:lstStyle/>
              <a:p>
                <a:pPr>
                  <a:defRPr/>
                </a:pPr>
                <a:endParaRPr lang="zh-CN" altLang="en-US">
                  <a:latin typeface="Arial" charset="0"/>
                  <a:ea typeface="黑体" pitchFamily="2" charset="-122"/>
                </a:endParaRPr>
              </a:p>
            </p:txBody>
          </p:sp>
        </p:grpSp>
        <p:grpSp>
          <p:nvGrpSpPr>
            <p:cNvPr id="2060" name="Group 548"/>
            <p:cNvGrpSpPr>
              <a:grpSpLocks/>
            </p:cNvGrpSpPr>
            <p:nvPr/>
          </p:nvGrpSpPr>
          <p:grpSpPr bwMode="auto">
            <a:xfrm>
              <a:off x="1208" y="109"/>
              <a:ext cx="3694" cy="423"/>
              <a:chOff x="1034" y="245"/>
              <a:chExt cx="3694" cy="423"/>
            </a:xfrm>
          </p:grpSpPr>
          <p:sp>
            <p:nvSpPr>
              <p:cNvPr id="1037" name="Line 549"/>
              <p:cNvSpPr>
                <a:spLocks noChangeShapeType="1"/>
              </p:cNvSpPr>
              <p:nvPr/>
            </p:nvSpPr>
            <p:spPr bwMode="ltGray">
              <a:xfrm>
                <a:off x="2676" y="246"/>
                <a:ext cx="0" cy="141"/>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38" name="Line 550"/>
              <p:cNvSpPr>
                <a:spLocks noChangeShapeType="1"/>
              </p:cNvSpPr>
              <p:nvPr/>
            </p:nvSpPr>
            <p:spPr bwMode="ltGray">
              <a:xfrm>
                <a:off x="2798" y="469"/>
                <a:ext cx="70" cy="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39" name="Line 551"/>
              <p:cNvSpPr>
                <a:spLocks noChangeShapeType="1"/>
              </p:cNvSpPr>
              <p:nvPr/>
            </p:nvSpPr>
            <p:spPr bwMode="ltGray">
              <a:xfrm>
                <a:off x="2904" y="487"/>
                <a:ext cx="0" cy="29"/>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0" name="Line 552"/>
              <p:cNvSpPr>
                <a:spLocks noChangeShapeType="1"/>
              </p:cNvSpPr>
              <p:nvPr/>
            </p:nvSpPr>
            <p:spPr bwMode="ltGray">
              <a:xfrm>
                <a:off x="3132" y="586"/>
                <a:ext cx="0" cy="81"/>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1" name="Line 553"/>
              <p:cNvSpPr>
                <a:spLocks noChangeShapeType="1"/>
              </p:cNvSpPr>
              <p:nvPr/>
            </p:nvSpPr>
            <p:spPr bwMode="ltGray">
              <a:xfrm>
                <a:off x="3816" y="359"/>
                <a:ext cx="0" cy="18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2" name="Line 554"/>
              <p:cNvSpPr>
                <a:spLocks noChangeShapeType="1"/>
              </p:cNvSpPr>
              <p:nvPr/>
            </p:nvSpPr>
            <p:spPr bwMode="ltGray">
              <a:xfrm>
                <a:off x="3722" y="469"/>
                <a:ext cx="350" cy="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3" name="Line 555"/>
              <p:cNvSpPr>
                <a:spLocks noChangeShapeType="1"/>
              </p:cNvSpPr>
              <p:nvPr/>
            </p:nvSpPr>
            <p:spPr bwMode="ltGray">
              <a:xfrm>
                <a:off x="4044" y="372"/>
                <a:ext cx="0" cy="30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4" name="Line 556"/>
              <p:cNvSpPr>
                <a:spLocks noChangeShapeType="1"/>
              </p:cNvSpPr>
              <p:nvPr/>
            </p:nvSpPr>
            <p:spPr bwMode="ltGray">
              <a:xfrm flipV="1">
                <a:off x="4046" y="248"/>
                <a:ext cx="0" cy="5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5" name="Line 557"/>
              <p:cNvSpPr>
                <a:spLocks noChangeShapeType="1"/>
              </p:cNvSpPr>
              <p:nvPr/>
            </p:nvSpPr>
            <p:spPr bwMode="ltGray">
              <a:xfrm flipV="1">
                <a:off x="4272" y="246"/>
                <a:ext cx="0" cy="182"/>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6" name="Line 558"/>
              <p:cNvSpPr>
                <a:spLocks noChangeShapeType="1"/>
              </p:cNvSpPr>
              <p:nvPr/>
            </p:nvSpPr>
            <p:spPr bwMode="ltGray">
              <a:xfrm flipH="1">
                <a:off x="4422" y="469"/>
                <a:ext cx="81" cy="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7" name="Line 559"/>
              <p:cNvSpPr>
                <a:spLocks noChangeShapeType="1"/>
              </p:cNvSpPr>
              <p:nvPr/>
            </p:nvSpPr>
            <p:spPr bwMode="ltGray">
              <a:xfrm flipH="1">
                <a:off x="4290" y="469"/>
                <a:ext cx="62" cy="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8" name="Line 560"/>
              <p:cNvSpPr>
                <a:spLocks noChangeShapeType="1"/>
              </p:cNvSpPr>
              <p:nvPr/>
            </p:nvSpPr>
            <p:spPr bwMode="ltGray">
              <a:xfrm flipV="1">
                <a:off x="4503" y="246"/>
                <a:ext cx="0" cy="27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49" name="Line 561"/>
              <p:cNvSpPr>
                <a:spLocks noChangeShapeType="1"/>
              </p:cNvSpPr>
              <p:nvPr/>
            </p:nvSpPr>
            <p:spPr bwMode="ltGray">
              <a:xfrm>
                <a:off x="4728" y="607"/>
                <a:ext cx="0" cy="34"/>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0" name="Line 562"/>
              <p:cNvSpPr>
                <a:spLocks noChangeShapeType="1"/>
              </p:cNvSpPr>
              <p:nvPr/>
            </p:nvSpPr>
            <p:spPr bwMode="ltGray">
              <a:xfrm>
                <a:off x="1992" y="250"/>
                <a:ext cx="0" cy="62"/>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1" name="Line 563"/>
              <p:cNvSpPr>
                <a:spLocks noChangeShapeType="1"/>
              </p:cNvSpPr>
              <p:nvPr/>
            </p:nvSpPr>
            <p:spPr bwMode="ltGray">
              <a:xfrm>
                <a:off x="1764" y="246"/>
                <a:ext cx="0" cy="338"/>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2" name="Line 564"/>
              <p:cNvSpPr>
                <a:spLocks noChangeShapeType="1"/>
              </p:cNvSpPr>
              <p:nvPr/>
            </p:nvSpPr>
            <p:spPr bwMode="ltGray">
              <a:xfrm flipH="1">
                <a:off x="1738" y="469"/>
                <a:ext cx="68" cy="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3" name="Line 565"/>
              <p:cNvSpPr>
                <a:spLocks noChangeShapeType="1"/>
              </p:cNvSpPr>
              <p:nvPr/>
            </p:nvSpPr>
            <p:spPr bwMode="ltGray">
              <a:xfrm>
                <a:off x="1604" y="469"/>
                <a:ext cx="60" cy="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4" name="Line 566"/>
              <p:cNvSpPr>
                <a:spLocks noChangeShapeType="1"/>
              </p:cNvSpPr>
              <p:nvPr/>
            </p:nvSpPr>
            <p:spPr bwMode="ltGray">
              <a:xfrm flipH="1">
                <a:off x="1404" y="469"/>
                <a:ext cx="81" cy="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5" name="Line 567"/>
              <p:cNvSpPr>
                <a:spLocks noChangeShapeType="1"/>
              </p:cNvSpPr>
              <p:nvPr/>
            </p:nvSpPr>
            <p:spPr bwMode="ltGray">
              <a:xfrm>
                <a:off x="1034" y="469"/>
                <a:ext cx="350" cy="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6" name="Line 568"/>
              <p:cNvSpPr>
                <a:spLocks noChangeShapeType="1"/>
              </p:cNvSpPr>
              <p:nvPr/>
            </p:nvSpPr>
            <p:spPr bwMode="ltGray">
              <a:xfrm>
                <a:off x="1306" y="370"/>
                <a:ext cx="0" cy="30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7" name="Line 569"/>
              <p:cNvSpPr>
                <a:spLocks noChangeShapeType="1"/>
              </p:cNvSpPr>
              <p:nvPr/>
            </p:nvSpPr>
            <p:spPr bwMode="ltGray">
              <a:xfrm>
                <a:off x="1080" y="388"/>
                <a:ext cx="0" cy="156"/>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8" name="Line 570"/>
              <p:cNvSpPr>
                <a:spLocks noChangeShapeType="1"/>
              </p:cNvSpPr>
              <p:nvPr/>
            </p:nvSpPr>
            <p:spPr bwMode="ltGray">
              <a:xfrm flipH="1" flipV="1">
                <a:off x="1308" y="245"/>
                <a:ext cx="0" cy="28"/>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59" name="Line 571"/>
              <p:cNvSpPr>
                <a:spLocks noChangeShapeType="1"/>
              </p:cNvSpPr>
              <p:nvPr/>
            </p:nvSpPr>
            <p:spPr bwMode="ltGray">
              <a:xfrm>
                <a:off x="1536" y="316"/>
                <a:ext cx="0" cy="96"/>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60" name="Line 572"/>
              <p:cNvSpPr>
                <a:spLocks noChangeShapeType="1"/>
              </p:cNvSpPr>
              <p:nvPr/>
            </p:nvSpPr>
            <p:spPr bwMode="ltGray">
              <a:xfrm flipV="1">
                <a:off x="1536" y="246"/>
                <a:ext cx="0" cy="23"/>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sp>
            <p:nvSpPr>
              <p:cNvPr id="1061" name="Line 573"/>
              <p:cNvSpPr>
                <a:spLocks noChangeShapeType="1"/>
              </p:cNvSpPr>
              <p:nvPr/>
            </p:nvSpPr>
            <p:spPr bwMode="ltGray">
              <a:xfrm>
                <a:off x="4095" y="467"/>
                <a:ext cx="81" cy="0"/>
              </a:xfrm>
              <a:prstGeom prst="line">
                <a:avLst/>
              </a:prstGeom>
              <a:noFill/>
              <a:ln w="9525">
                <a:solidFill>
                  <a:schemeClr val="hlink"/>
                </a:solidFill>
                <a:round/>
                <a:headEnd/>
                <a:tailEnd/>
              </a:ln>
            </p:spPr>
            <p:txBody>
              <a:bodyPr wrap="none" anchor="ctr"/>
              <a:lstStyle/>
              <a:p>
                <a:pPr>
                  <a:defRPr/>
                </a:pPr>
                <a:endParaRPr lang="zh-CN" altLang="en-US">
                  <a:latin typeface="Arial" charset="0"/>
                  <a:ea typeface="黑体" pitchFamily="2" charset="-122"/>
                </a:endParaRPr>
              </a:p>
            </p:txBody>
          </p:sp>
        </p:grpSp>
      </p:grpSp>
      <p:sp>
        <p:nvSpPr>
          <p:cNvPr id="33342" name="Text Box 574"/>
          <p:cNvSpPr txBox="1">
            <a:spLocks noChangeArrowheads="1"/>
          </p:cNvSpPr>
          <p:nvPr/>
        </p:nvSpPr>
        <p:spPr bwMode="auto">
          <a:xfrm>
            <a:off x="-2118" y="38101"/>
            <a:ext cx="2355851" cy="366713"/>
          </a:xfrm>
          <a:prstGeom prst="rect">
            <a:avLst/>
          </a:prstGeom>
          <a:noFill/>
          <a:ln>
            <a:noFill/>
          </a:ln>
          <a:effectLst/>
          <a:extLst/>
        </p:spPr>
        <p:txBody>
          <a:bodyPr>
            <a:spAutoFit/>
          </a:bodyPr>
          <a:lstStyle>
            <a:lvl1pPr marL="342900" indent="14288">
              <a:defRPr>
                <a:solidFill>
                  <a:schemeClr val="tx1"/>
                </a:solidFill>
                <a:latin typeface="Arial" charset="0"/>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a:spcBef>
                <a:spcPct val="50000"/>
              </a:spcBef>
              <a:buClr>
                <a:schemeClr val="accent2"/>
              </a:buClr>
              <a:buFont typeface="Wingdings" pitchFamily="2" charset="2"/>
              <a:buNone/>
              <a:defRPr/>
            </a:pPr>
            <a:r>
              <a:rPr lang="en-US" altLang="zh-CN" dirty="0">
                <a:ea typeface="黑体" pitchFamily="2" charset="-122"/>
              </a:rPr>
              <a:t>NUPT</a:t>
            </a:r>
          </a:p>
        </p:txBody>
      </p:sp>
    </p:spTree>
  </p:cSld>
  <p:clrMap bg1="dk2" tx1="lt1" bg2="dk1" tx2="lt2" accent1="accent1" accent2="accent2" accent3="accent3" accent4="accent4" accent5="accent5" accent6="accent6" hlink="hlink" folHlink="folHlink"/>
  <p:sldLayoutIdLst>
    <p:sldLayoutId id="2147485513" r:id="rId1"/>
    <p:sldLayoutId id="2147485514" r:id="rId2"/>
    <p:sldLayoutId id="2147485515" r:id="rId3"/>
    <p:sldLayoutId id="2147485516" r:id="rId4"/>
    <p:sldLayoutId id="2147485517" r:id="rId5"/>
    <p:sldLayoutId id="2147485518" r:id="rId6"/>
    <p:sldLayoutId id="2147485519" r:id="rId7"/>
    <p:sldLayoutId id="2147485520" r:id="rId8"/>
    <p:sldLayoutId id="2147485521" r:id="rId9"/>
    <p:sldLayoutId id="2147485522" r:id="rId10"/>
    <p:sldLayoutId id="2147485523" r:id="rId11"/>
    <p:sldLayoutId id="2147485538" r:id="rId12"/>
  </p:sldLayoutIdLst>
  <p:txStyles>
    <p:titleStyle>
      <a:lvl1pPr algn="l" rtl="0" eaLnBrk="0" fontAlgn="base" hangingPunct="0">
        <a:lnSpc>
          <a:spcPct val="90000"/>
        </a:lnSpc>
        <a:spcBef>
          <a:spcPct val="0"/>
        </a:spcBef>
        <a:spcAft>
          <a:spcPct val="0"/>
        </a:spcAft>
        <a:defRPr sz="2800" b="1">
          <a:solidFill>
            <a:schemeClr val="accent1"/>
          </a:solidFill>
          <a:latin typeface="+mj-lt"/>
          <a:ea typeface="+mj-ea"/>
          <a:cs typeface="+mj-cs"/>
        </a:defRPr>
      </a:lvl1pPr>
      <a:lvl2pPr algn="l" rtl="0" eaLnBrk="0" fontAlgn="base" hangingPunct="0">
        <a:lnSpc>
          <a:spcPct val="90000"/>
        </a:lnSpc>
        <a:spcBef>
          <a:spcPct val="0"/>
        </a:spcBef>
        <a:spcAft>
          <a:spcPct val="0"/>
        </a:spcAft>
        <a:defRPr sz="2800" b="1">
          <a:solidFill>
            <a:schemeClr val="accent1"/>
          </a:solidFill>
          <a:latin typeface="Franklin Gothic Medium" pitchFamily="34" charset="0"/>
          <a:ea typeface="微软雅黑" pitchFamily="34" charset="-122"/>
          <a:cs typeface="Arial" charset="0"/>
        </a:defRPr>
      </a:lvl2pPr>
      <a:lvl3pPr algn="l" rtl="0" eaLnBrk="0" fontAlgn="base" hangingPunct="0">
        <a:lnSpc>
          <a:spcPct val="90000"/>
        </a:lnSpc>
        <a:spcBef>
          <a:spcPct val="0"/>
        </a:spcBef>
        <a:spcAft>
          <a:spcPct val="0"/>
        </a:spcAft>
        <a:defRPr sz="2800" b="1">
          <a:solidFill>
            <a:schemeClr val="accent1"/>
          </a:solidFill>
          <a:latin typeface="Franklin Gothic Medium" pitchFamily="34" charset="0"/>
          <a:ea typeface="微软雅黑" pitchFamily="34" charset="-122"/>
          <a:cs typeface="Arial" charset="0"/>
        </a:defRPr>
      </a:lvl3pPr>
      <a:lvl4pPr algn="l" rtl="0" eaLnBrk="0" fontAlgn="base" hangingPunct="0">
        <a:lnSpc>
          <a:spcPct val="90000"/>
        </a:lnSpc>
        <a:spcBef>
          <a:spcPct val="0"/>
        </a:spcBef>
        <a:spcAft>
          <a:spcPct val="0"/>
        </a:spcAft>
        <a:defRPr sz="2800" b="1">
          <a:solidFill>
            <a:schemeClr val="accent1"/>
          </a:solidFill>
          <a:latin typeface="Franklin Gothic Medium" pitchFamily="34" charset="0"/>
          <a:ea typeface="微软雅黑" pitchFamily="34" charset="-122"/>
          <a:cs typeface="Arial" charset="0"/>
        </a:defRPr>
      </a:lvl4pPr>
      <a:lvl5pPr algn="l" rtl="0" eaLnBrk="0" fontAlgn="base" hangingPunct="0">
        <a:lnSpc>
          <a:spcPct val="90000"/>
        </a:lnSpc>
        <a:spcBef>
          <a:spcPct val="0"/>
        </a:spcBef>
        <a:spcAft>
          <a:spcPct val="0"/>
        </a:spcAft>
        <a:defRPr sz="2800" b="1">
          <a:solidFill>
            <a:schemeClr val="accent1"/>
          </a:solidFill>
          <a:latin typeface="Franklin Gothic Medium" pitchFamily="34" charset="0"/>
          <a:ea typeface="微软雅黑" pitchFamily="34" charset="-122"/>
          <a:cs typeface="Arial" charset="0"/>
        </a:defRPr>
      </a:lvl5pPr>
      <a:lvl6pPr marL="457200" algn="l" rtl="0" fontAlgn="base">
        <a:lnSpc>
          <a:spcPct val="90000"/>
        </a:lnSpc>
        <a:spcBef>
          <a:spcPct val="0"/>
        </a:spcBef>
        <a:spcAft>
          <a:spcPct val="0"/>
        </a:spcAft>
        <a:defRPr sz="2800" b="1">
          <a:solidFill>
            <a:schemeClr val="accent1"/>
          </a:solidFill>
          <a:latin typeface="Arial" charset="0"/>
          <a:cs typeface="Arial" charset="0"/>
        </a:defRPr>
      </a:lvl6pPr>
      <a:lvl7pPr marL="914400" algn="l" rtl="0" fontAlgn="base">
        <a:lnSpc>
          <a:spcPct val="90000"/>
        </a:lnSpc>
        <a:spcBef>
          <a:spcPct val="0"/>
        </a:spcBef>
        <a:spcAft>
          <a:spcPct val="0"/>
        </a:spcAft>
        <a:defRPr sz="2800" b="1">
          <a:solidFill>
            <a:schemeClr val="accent1"/>
          </a:solidFill>
          <a:latin typeface="Arial" charset="0"/>
          <a:cs typeface="Arial" charset="0"/>
        </a:defRPr>
      </a:lvl7pPr>
      <a:lvl8pPr marL="1371600" algn="l" rtl="0" fontAlgn="base">
        <a:lnSpc>
          <a:spcPct val="90000"/>
        </a:lnSpc>
        <a:spcBef>
          <a:spcPct val="0"/>
        </a:spcBef>
        <a:spcAft>
          <a:spcPct val="0"/>
        </a:spcAft>
        <a:defRPr sz="2800" b="1">
          <a:solidFill>
            <a:schemeClr val="accent1"/>
          </a:solidFill>
          <a:latin typeface="Arial" charset="0"/>
          <a:cs typeface="Arial" charset="0"/>
        </a:defRPr>
      </a:lvl8pPr>
      <a:lvl9pPr marL="1828800" algn="l" rtl="0" fontAlgn="base">
        <a:lnSpc>
          <a:spcPct val="90000"/>
        </a:lnSpc>
        <a:spcBef>
          <a:spcPct val="0"/>
        </a:spcBef>
        <a:spcAft>
          <a:spcPct val="0"/>
        </a:spcAft>
        <a:defRPr sz="2800" b="1">
          <a:solidFill>
            <a:schemeClr val="accent1"/>
          </a:solidFill>
          <a:latin typeface="Arial" charset="0"/>
          <a:cs typeface="Arial" charset="0"/>
        </a:defRPr>
      </a:lvl9pPr>
    </p:titleStyle>
    <p:bodyStyle>
      <a:lvl1pPr marL="228600" indent="-228600" algn="l" rtl="0" eaLnBrk="0" fontAlgn="base" hangingPunct="0">
        <a:spcBef>
          <a:spcPct val="0"/>
        </a:spcBef>
        <a:spcAft>
          <a:spcPct val="0"/>
        </a:spcAft>
        <a:buClr>
          <a:schemeClr val="accent2"/>
        </a:buClr>
        <a:buFont typeface="Wingdings" pitchFamily="2" charset="2"/>
        <a:buChar char="§"/>
        <a:defRPr sz="2400">
          <a:solidFill>
            <a:srgbClr val="C00000"/>
          </a:solidFill>
          <a:latin typeface="+mn-lt"/>
          <a:ea typeface="+mn-ea"/>
          <a:cs typeface="+mn-cs"/>
        </a:defRPr>
      </a:lvl1pPr>
      <a:lvl2pPr marL="446088" indent="-215900" algn="l" rtl="0" eaLnBrk="0" fontAlgn="base" hangingPunct="0">
        <a:spcBef>
          <a:spcPct val="25000"/>
        </a:spcBef>
        <a:spcAft>
          <a:spcPct val="15000"/>
        </a:spcAft>
        <a:buClr>
          <a:schemeClr val="accent2"/>
        </a:buClr>
        <a:buFont typeface="Webdings" pitchFamily="18" charset="2"/>
        <a:buChar char="4"/>
        <a:defRPr sz="2000">
          <a:solidFill>
            <a:srgbClr val="C00000"/>
          </a:solidFill>
          <a:latin typeface="+mn-lt"/>
          <a:ea typeface="黑体" pitchFamily="49" charset="-122"/>
          <a:cs typeface="+mn-cs"/>
        </a:defRPr>
      </a:lvl2pPr>
      <a:lvl3pPr marL="676275" indent="-228600" algn="l" rtl="0" eaLnBrk="0" fontAlgn="base" hangingPunct="0">
        <a:spcBef>
          <a:spcPct val="20000"/>
        </a:spcBef>
        <a:spcAft>
          <a:spcPct val="0"/>
        </a:spcAft>
        <a:buClr>
          <a:schemeClr val="accent2"/>
        </a:buClr>
        <a:buChar char="•"/>
        <a:defRPr sz="2000">
          <a:solidFill>
            <a:srgbClr val="C00000"/>
          </a:solidFill>
          <a:latin typeface="+mn-lt"/>
          <a:ea typeface="黑体" pitchFamily="49" charset="-122"/>
          <a:cs typeface="+mn-cs"/>
        </a:defRPr>
      </a:lvl3pPr>
      <a:lvl4pPr marL="908050" indent="-230188" algn="l" rtl="0" eaLnBrk="0" fontAlgn="base" hangingPunct="0">
        <a:spcBef>
          <a:spcPct val="20000"/>
        </a:spcBef>
        <a:spcAft>
          <a:spcPct val="0"/>
        </a:spcAft>
        <a:buClr>
          <a:schemeClr val="accent2"/>
        </a:buClr>
        <a:buFont typeface="Arial" pitchFamily="34" charset="0"/>
        <a:buChar char="−"/>
        <a:defRPr sz="2000">
          <a:solidFill>
            <a:srgbClr val="C00000"/>
          </a:solidFill>
          <a:latin typeface="+mn-lt"/>
          <a:ea typeface="黑体" pitchFamily="49" charset="-122"/>
          <a:cs typeface="+mn-cs"/>
        </a:defRPr>
      </a:lvl4pPr>
      <a:lvl5pPr marL="1138238" indent="-228600" algn="l" rtl="0" eaLnBrk="0" fontAlgn="base" hangingPunct="0">
        <a:spcBef>
          <a:spcPct val="20000"/>
        </a:spcBef>
        <a:spcAft>
          <a:spcPct val="0"/>
        </a:spcAft>
        <a:buClr>
          <a:schemeClr val="accent2"/>
        </a:buClr>
        <a:buFont typeface="Arial" pitchFamily="34" charset="0"/>
        <a:buChar char="−"/>
        <a:defRPr sz="2000">
          <a:solidFill>
            <a:srgbClr val="C00000"/>
          </a:solidFill>
          <a:latin typeface="+mn-lt"/>
          <a:ea typeface="黑体" pitchFamily="49" charset="-122"/>
          <a:cs typeface="+mn-cs"/>
        </a:defRPr>
      </a:lvl5pPr>
      <a:lvl6pPr marL="1595438" indent="-228600" algn="l" rtl="0" fontAlgn="base">
        <a:spcBef>
          <a:spcPct val="20000"/>
        </a:spcBef>
        <a:spcAft>
          <a:spcPct val="0"/>
        </a:spcAft>
        <a:buClr>
          <a:schemeClr val="accent2"/>
        </a:buClr>
        <a:buFont typeface="Arial" charset="0"/>
        <a:buChar char="−"/>
        <a:defRPr sz="1600">
          <a:solidFill>
            <a:schemeClr val="tx1"/>
          </a:solidFill>
          <a:latin typeface="+mn-lt"/>
          <a:cs typeface="+mn-cs"/>
        </a:defRPr>
      </a:lvl6pPr>
      <a:lvl7pPr marL="2052638" indent="-228600" algn="l" rtl="0" fontAlgn="base">
        <a:spcBef>
          <a:spcPct val="20000"/>
        </a:spcBef>
        <a:spcAft>
          <a:spcPct val="0"/>
        </a:spcAft>
        <a:buClr>
          <a:schemeClr val="accent2"/>
        </a:buClr>
        <a:buFont typeface="Arial" charset="0"/>
        <a:buChar char="−"/>
        <a:defRPr sz="1600">
          <a:solidFill>
            <a:schemeClr val="tx1"/>
          </a:solidFill>
          <a:latin typeface="+mn-lt"/>
          <a:cs typeface="+mn-cs"/>
        </a:defRPr>
      </a:lvl7pPr>
      <a:lvl8pPr marL="2509838" indent="-228600" algn="l" rtl="0" fontAlgn="base">
        <a:spcBef>
          <a:spcPct val="20000"/>
        </a:spcBef>
        <a:spcAft>
          <a:spcPct val="0"/>
        </a:spcAft>
        <a:buClr>
          <a:schemeClr val="accent2"/>
        </a:buClr>
        <a:buFont typeface="Arial" charset="0"/>
        <a:buChar char="−"/>
        <a:defRPr sz="1600">
          <a:solidFill>
            <a:schemeClr val="tx1"/>
          </a:solidFill>
          <a:latin typeface="+mn-lt"/>
          <a:cs typeface="+mn-cs"/>
        </a:defRPr>
      </a:lvl8pPr>
      <a:lvl9pPr marL="2967038" indent="-228600" algn="l" rtl="0" fontAlgn="base">
        <a:spcBef>
          <a:spcPct val="20000"/>
        </a:spcBef>
        <a:spcAft>
          <a:spcPct val="0"/>
        </a:spcAft>
        <a:buClr>
          <a:schemeClr val="accent2"/>
        </a:buClr>
        <a:buFont typeface="Arial" charset="0"/>
        <a:buChar char="−"/>
        <a:defRPr sz="1600">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52"/>
        </a:solidFill>
        <a:effectLst/>
      </p:bgPr>
    </p:bg>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2118" y="0"/>
            <a:ext cx="12198349" cy="6851650"/>
            <a:chOff x="1" y="0"/>
            <a:chExt cx="5763" cy="4316"/>
          </a:xfrm>
        </p:grpSpPr>
        <p:sp>
          <p:nvSpPr>
            <p:cNvPr id="63491" name="Freeform 3"/>
            <p:cNvSpPr>
              <a:spLocks/>
            </p:cNvSpPr>
            <p:nvPr userDrawn="1"/>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sp>
          <p:nvSpPr>
            <p:cNvPr id="63492" name="Freeform 4"/>
            <p:cNvSpPr>
              <a:spLocks/>
            </p:cNvSpPr>
            <p:nvPr userDrawn="1"/>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sp>
          <p:nvSpPr>
            <p:cNvPr id="63493" name="Freeform 5"/>
            <p:cNvSpPr>
              <a:spLocks/>
            </p:cNvSpPr>
            <p:nvPr userDrawn="1"/>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grpSp>
          <p:nvGrpSpPr>
            <p:cNvPr id="3" name="Group 6"/>
            <p:cNvGrpSpPr>
              <a:grpSpLocks/>
            </p:cNvGrpSpPr>
            <p:nvPr userDrawn="1"/>
          </p:nvGrpSpPr>
          <p:grpSpPr bwMode="auto">
            <a:xfrm>
              <a:off x="288" y="0"/>
              <a:ext cx="5098" cy="4316"/>
              <a:chOff x="288" y="0"/>
              <a:chExt cx="5098" cy="4316"/>
            </a:xfrm>
          </p:grpSpPr>
          <p:sp>
            <p:nvSpPr>
              <p:cNvPr id="63495" name="Freeform 7"/>
              <p:cNvSpPr>
                <a:spLocks/>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496" name="Freeform 8"/>
              <p:cNvSpPr>
                <a:spLocks/>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497" name="Freeform 9"/>
              <p:cNvSpPr>
                <a:spLocks/>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498" name="Freeform 10"/>
              <p:cNvSpPr>
                <a:spLocks/>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499" name="Freeform 11"/>
              <p:cNvSpPr>
                <a:spLocks/>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500" name="Freeform 12"/>
              <p:cNvSpPr>
                <a:spLocks/>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501" name="Freeform 13"/>
              <p:cNvSpPr>
                <a:spLocks/>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502" name="Freeform 14"/>
              <p:cNvSpPr>
                <a:spLocks/>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503" name="Freeform 15"/>
              <p:cNvSpPr>
                <a:spLocks/>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504" name="Freeform 16"/>
              <p:cNvSpPr>
                <a:spLocks/>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505" name="Freeform 17"/>
              <p:cNvSpPr>
                <a:spLocks/>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506" name="Freeform 18"/>
              <p:cNvSpPr>
                <a:spLocks/>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sp>
            <p:nvSpPr>
              <p:cNvPr id="63507" name="Freeform 19"/>
              <p:cNvSpPr>
                <a:spLocks/>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endParaRPr lang="zh-CN" altLang="en-US"/>
              </a:p>
            </p:txBody>
          </p:sp>
        </p:grpSp>
        <p:sp>
          <p:nvSpPr>
            <p:cNvPr id="63508" name="Freeform 20"/>
            <p:cNvSpPr>
              <a:spLocks/>
            </p:cNvSpPr>
            <p:nvPr userDrawn="1"/>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sp>
          <p:nvSpPr>
            <p:cNvPr id="63509" name="Freeform 21"/>
            <p:cNvSpPr>
              <a:spLocks/>
            </p:cNvSpPr>
            <p:nvPr userDrawn="1"/>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endParaRPr lang="zh-CN" altLang="en-US"/>
            </a:p>
          </p:txBody>
        </p:sp>
        <p:sp>
          <p:nvSpPr>
            <p:cNvPr id="63510" name="Freeform 22"/>
            <p:cNvSpPr>
              <a:spLocks/>
            </p:cNvSpPr>
            <p:nvPr userDrawn="1"/>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endParaRPr lang="zh-CN" altLang="en-US"/>
            </a:p>
          </p:txBody>
        </p:sp>
        <p:sp>
          <p:nvSpPr>
            <p:cNvPr id="63511" name="Freeform 23"/>
            <p:cNvSpPr>
              <a:spLocks/>
            </p:cNvSpPr>
            <p:nvPr userDrawn="1"/>
          </p:nvSpPr>
          <p:spPr bwMode="hidden">
            <a:xfrm>
              <a:off x="5041" y="0"/>
              <a:ext cx="719" cy="845"/>
            </a:xfrm>
            <a:custGeom>
              <a:avLst/>
              <a:gdLst/>
              <a:ahLst/>
              <a:cxnLst>
                <a:cxn ang="0">
                  <a:pos x="717" y="845"/>
                </a:cxn>
                <a:cxn ang="0">
                  <a:pos x="717" y="821"/>
                </a:cxn>
                <a:cxn ang="0">
                  <a:pos x="574" y="605"/>
                </a:cxn>
                <a:cxn ang="0">
                  <a:pos x="406" y="396"/>
                </a:cxn>
                <a:cxn ang="0">
                  <a:pos x="221" y="192"/>
                </a:cxn>
                <a:cxn ang="0">
                  <a:pos x="17" y="0"/>
                </a:cxn>
                <a:cxn ang="0">
                  <a:pos x="0" y="0"/>
                </a:cxn>
                <a:cxn ang="0">
                  <a:pos x="209" y="198"/>
                </a:cxn>
                <a:cxn ang="0">
                  <a:pos x="400" y="408"/>
                </a:cxn>
                <a:cxn ang="0">
                  <a:pos x="568" y="623"/>
                </a:cxn>
                <a:cxn ang="0">
                  <a:pos x="717" y="845"/>
                </a:cxn>
                <a:cxn ang="0">
                  <a:pos x="717" y="845"/>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round/>
              <a:headEnd/>
              <a:tailEnd/>
            </a:ln>
          </p:spPr>
          <p:txBody>
            <a:bodyPr/>
            <a:lstStyle/>
            <a:p>
              <a:endParaRPr lang="zh-CN" altLang="en-US"/>
            </a:p>
          </p:txBody>
        </p:sp>
        <p:sp>
          <p:nvSpPr>
            <p:cNvPr id="63512" name="Freeform 24"/>
            <p:cNvSpPr>
              <a:spLocks/>
            </p:cNvSpPr>
            <p:nvPr userDrawn="1"/>
          </p:nvSpPr>
          <p:spPr bwMode="hidden">
            <a:xfrm>
              <a:off x="5352" y="0"/>
              <a:ext cx="408" cy="414"/>
            </a:xfrm>
            <a:custGeom>
              <a:avLst/>
              <a:gdLst/>
              <a:ahLst/>
              <a:cxnLst>
                <a:cxn ang="0">
                  <a:pos x="407" y="414"/>
                </a:cxn>
                <a:cxn ang="0">
                  <a:pos x="407" y="396"/>
                </a:cxn>
                <a:cxn ang="0">
                  <a:pos x="222" y="192"/>
                </a:cxn>
                <a:cxn ang="0">
                  <a:pos x="12" y="0"/>
                </a:cxn>
                <a:cxn ang="0">
                  <a:pos x="0" y="0"/>
                </a:cxn>
                <a:cxn ang="0">
                  <a:pos x="108" y="102"/>
                </a:cxn>
                <a:cxn ang="0">
                  <a:pos x="216" y="204"/>
                </a:cxn>
                <a:cxn ang="0">
                  <a:pos x="407" y="414"/>
                </a:cxn>
                <a:cxn ang="0">
                  <a:pos x="407" y="414"/>
                </a:cxn>
              </a:cxnLst>
              <a:rect l="0" t="0" r="r" b="b"/>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round/>
              <a:headEnd/>
              <a:tailEnd/>
            </a:ln>
          </p:spPr>
          <p:txBody>
            <a:bodyPr/>
            <a:lstStyle/>
            <a:p>
              <a:endParaRPr lang="zh-CN" altLang="en-US"/>
            </a:p>
          </p:txBody>
        </p:sp>
        <p:sp>
          <p:nvSpPr>
            <p:cNvPr id="63513" name="Freeform 25"/>
            <p:cNvSpPr>
              <a:spLocks/>
            </p:cNvSpPr>
            <p:nvPr userDrawn="1"/>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endParaRPr lang="zh-CN" altLang="en-US"/>
            </a:p>
          </p:txBody>
        </p:sp>
        <p:sp>
          <p:nvSpPr>
            <p:cNvPr id="63514" name="Freeform 26"/>
            <p:cNvSpPr>
              <a:spLocks/>
            </p:cNvSpPr>
            <p:nvPr userDrawn="1"/>
          </p:nvSpPr>
          <p:spPr bwMode="hidden">
            <a:xfrm>
              <a:off x="6" y="0"/>
              <a:ext cx="588" cy="599"/>
            </a:xfrm>
            <a:custGeom>
              <a:avLst/>
              <a:gdLst/>
              <a:ahLst/>
              <a:cxnLst>
                <a:cxn ang="0">
                  <a:pos x="586" y="0"/>
                </a:cxn>
                <a:cxn ang="0">
                  <a:pos x="568" y="0"/>
                </a:cxn>
                <a:cxn ang="0">
                  <a:pos x="407" y="132"/>
                </a:cxn>
                <a:cxn ang="0">
                  <a:pos x="257" y="270"/>
                </a:cxn>
                <a:cxn ang="0">
                  <a:pos x="120" y="420"/>
                </a:cxn>
                <a:cxn ang="0">
                  <a:pos x="0" y="575"/>
                </a:cxn>
                <a:cxn ang="0">
                  <a:pos x="0" y="599"/>
                </a:cxn>
                <a:cxn ang="0">
                  <a:pos x="120" y="432"/>
                </a:cxn>
                <a:cxn ang="0">
                  <a:pos x="257" y="282"/>
                </a:cxn>
                <a:cxn ang="0">
                  <a:pos x="413" y="138"/>
                </a:cxn>
                <a:cxn ang="0">
                  <a:pos x="586" y="0"/>
                </a:cxn>
                <a:cxn ang="0">
                  <a:pos x="586" y="0"/>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round/>
              <a:headEnd/>
              <a:tailEnd/>
            </a:ln>
          </p:spPr>
          <p:txBody>
            <a:bodyPr/>
            <a:lstStyle/>
            <a:p>
              <a:endParaRPr lang="zh-CN" altLang="en-US"/>
            </a:p>
          </p:txBody>
        </p:sp>
        <p:sp>
          <p:nvSpPr>
            <p:cNvPr id="63515" name="Freeform 27"/>
            <p:cNvSpPr>
              <a:spLocks/>
            </p:cNvSpPr>
            <p:nvPr userDrawn="1"/>
          </p:nvSpPr>
          <p:spPr bwMode="hidden">
            <a:xfrm>
              <a:off x="6" y="0"/>
              <a:ext cx="270" cy="252"/>
            </a:xfrm>
            <a:custGeom>
              <a:avLst/>
              <a:gdLst/>
              <a:ahLst/>
              <a:cxnLst>
                <a:cxn ang="0">
                  <a:pos x="269" y="0"/>
                </a:cxn>
                <a:cxn ang="0">
                  <a:pos x="251" y="0"/>
                </a:cxn>
                <a:cxn ang="0">
                  <a:pos x="120" y="114"/>
                </a:cxn>
                <a:cxn ang="0">
                  <a:pos x="60" y="174"/>
                </a:cxn>
                <a:cxn ang="0">
                  <a:pos x="0" y="234"/>
                </a:cxn>
                <a:cxn ang="0">
                  <a:pos x="0" y="252"/>
                </a:cxn>
                <a:cxn ang="0">
                  <a:pos x="126" y="120"/>
                </a:cxn>
                <a:cxn ang="0">
                  <a:pos x="269" y="0"/>
                </a:cxn>
                <a:cxn ang="0">
                  <a:pos x="269" y="0"/>
                </a:cxn>
              </a:cxnLst>
              <a:rect l="0" t="0" r="r" b="b"/>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round/>
              <a:headEnd/>
              <a:tailEnd/>
            </a:ln>
          </p:spPr>
          <p:txBody>
            <a:bodyPr/>
            <a:lstStyle/>
            <a:p>
              <a:endParaRPr lang="zh-CN" altLang="en-US"/>
            </a:p>
          </p:txBody>
        </p:sp>
        <p:sp>
          <p:nvSpPr>
            <p:cNvPr id="63516" name="Line 28"/>
            <p:cNvSpPr>
              <a:spLocks noChangeShapeType="1"/>
            </p:cNvSpPr>
            <p:nvPr userDrawn="1"/>
          </p:nvSpPr>
          <p:spPr bwMode="hidden">
            <a:xfrm>
              <a:off x="1" y="2749"/>
              <a:ext cx="5758" cy="0"/>
            </a:xfrm>
            <a:prstGeom prst="line">
              <a:avLst/>
            </a:prstGeom>
            <a:noFill/>
            <a:ln w="15875">
              <a:solidFill>
                <a:schemeClr val="bg1"/>
              </a:solidFill>
              <a:round/>
              <a:headEnd/>
              <a:tailEnd/>
            </a:ln>
            <a:effectLst/>
          </p:spPr>
          <p:txBody>
            <a:bodyPr/>
            <a:lstStyle/>
            <a:p>
              <a:endParaRPr lang="zh-CN" altLang="en-US"/>
            </a:p>
          </p:txBody>
        </p:sp>
        <p:sp>
          <p:nvSpPr>
            <p:cNvPr id="63517" name="Line 29"/>
            <p:cNvSpPr>
              <a:spLocks noChangeShapeType="1"/>
            </p:cNvSpPr>
            <p:nvPr userDrawn="1"/>
          </p:nvSpPr>
          <p:spPr bwMode="hidden">
            <a:xfrm>
              <a:off x="1" y="2356"/>
              <a:ext cx="5758" cy="0"/>
            </a:xfrm>
            <a:prstGeom prst="line">
              <a:avLst/>
            </a:prstGeom>
            <a:noFill/>
            <a:ln w="15875">
              <a:solidFill>
                <a:schemeClr val="bg1"/>
              </a:solidFill>
              <a:round/>
              <a:headEnd/>
              <a:tailEnd/>
            </a:ln>
            <a:effectLst/>
          </p:spPr>
          <p:txBody>
            <a:bodyPr/>
            <a:lstStyle/>
            <a:p>
              <a:endParaRPr lang="zh-CN" altLang="en-US"/>
            </a:p>
          </p:txBody>
        </p:sp>
        <p:sp>
          <p:nvSpPr>
            <p:cNvPr id="63518" name="Line 30"/>
            <p:cNvSpPr>
              <a:spLocks noChangeShapeType="1"/>
            </p:cNvSpPr>
            <p:nvPr userDrawn="1"/>
          </p:nvSpPr>
          <p:spPr bwMode="hidden">
            <a:xfrm>
              <a:off x="1" y="3142"/>
              <a:ext cx="5758" cy="0"/>
            </a:xfrm>
            <a:prstGeom prst="line">
              <a:avLst/>
            </a:prstGeom>
            <a:noFill/>
            <a:ln w="15875">
              <a:solidFill>
                <a:schemeClr val="bg2"/>
              </a:solidFill>
              <a:round/>
              <a:headEnd/>
              <a:tailEnd/>
            </a:ln>
            <a:effectLst/>
          </p:spPr>
          <p:txBody>
            <a:bodyPr/>
            <a:lstStyle/>
            <a:p>
              <a:endParaRPr lang="zh-CN" altLang="en-US"/>
            </a:p>
          </p:txBody>
        </p:sp>
        <p:grpSp>
          <p:nvGrpSpPr>
            <p:cNvPr id="4" name="Group 31"/>
            <p:cNvGrpSpPr>
              <a:grpSpLocks/>
            </p:cNvGrpSpPr>
            <p:nvPr userDrawn="1"/>
          </p:nvGrpSpPr>
          <p:grpSpPr bwMode="auto">
            <a:xfrm>
              <a:off x="1" y="392"/>
              <a:ext cx="5758" cy="1571"/>
              <a:chOff x="1" y="392"/>
              <a:chExt cx="5758" cy="1571"/>
            </a:xfrm>
          </p:grpSpPr>
          <p:sp>
            <p:nvSpPr>
              <p:cNvPr id="63520" name="Line 32"/>
              <p:cNvSpPr>
                <a:spLocks noChangeShapeType="1"/>
              </p:cNvSpPr>
              <p:nvPr userDrawn="1"/>
            </p:nvSpPr>
            <p:spPr bwMode="hidden">
              <a:xfrm>
                <a:off x="1" y="784"/>
                <a:ext cx="5758" cy="0"/>
              </a:xfrm>
              <a:prstGeom prst="line">
                <a:avLst/>
              </a:prstGeom>
              <a:noFill/>
              <a:ln w="15875">
                <a:solidFill>
                  <a:schemeClr val="bg1"/>
                </a:solidFill>
                <a:round/>
                <a:headEnd/>
                <a:tailEnd/>
              </a:ln>
              <a:effectLst/>
            </p:spPr>
            <p:txBody>
              <a:bodyPr/>
              <a:lstStyle/>
              <a:p>
                <a:endParaRPr lang="zh-CN" altLang="en-US"/>
              </a:p>
            </p:txBody>
          </p:sp>
          <p:sp>
            <p:nvSpPr>
              <p:cNvPr id="63521" name="Line 33"/>
              <p:cNvSpPr>
                <a:spLocks noChangeShapeType="1"/>
              </p:cNvSpPr>
              <p:nvPr userDrawn="1"/>
            </p:nvSpPr>
            <p:spPr bwMode="hidden">
              <a:xfrm>
                <a:off x="1" y="1963"/>
                <a:ext cx="5758" cy="0"/>
              </a:xfrm>
              <a:prstGeom prst="line">
                <a:avLst/>
              </a:prstGeom>
              <a:noFill/>
              <a:ln w="15875">
                <a:solidFill>
                  <a:schemeClr val="bg1"/>
                </a:solidFill>
                <a:round/>
                <a:headEnd/>
                <a:tailEnd/>
              </a:ln>
              <a:effectLst/>
            </p:spPr>
            <p:txBody>
              <a:bodyPr/>
              <a:lstStyle/>
              <a:p>
                <a:endParaRPr lang="zh-CN" altLang="en-US"/>
              </a:p>
            </p:txBody>
          </p:sp>
          <p:sp>
            <p:nvSpPr>
              <p:cNvPr id="63522" name="Line 34"/>
              <p:cNvSpPr>
                <a:spLocks noChangeShapeType="1"/>
              </p:cNvSpPr>
              <p:nvPr userDrawn="1"/>
            </p:nvSpPr>
            <p:spPr bwMode="hidden">
              <a:xfrm>
                <a:off x="1" y="1570"/>
                <a:ext cx="5758" cy="0"/>
              </a:xfrm>
              <a:prstGeom prst="line">
                <a:avLst/>
              </a:prstGeom>
              <a:noFill/>
              <a:ln w="15875">
                <a:solidFill>
                  <a:schemeClr val="bg1"/>
                </a:solidFill>
                <a:round/>
                <a:headEnd/>
                <a:tailEnd/>
              </a:ln>
              <a:effectLst/>
            </p:spPr>
            <p:txBody>
              <a:bodyPr/>
              <a:lstStyle/>
              <a:p>
                <a:endParaRPr lang="zh-CN" altLang="en-US"/>
              </a:p>
            </p:txBody>
          </p:sp>
          <p:sp>
            <p:nvSpPr>
              <p:cNvPr id="63523" name="Line 35"/>
              <p:cNvSpPr>
                <a:spLocks noChangeShapeType="1"/>
              </p:cNvSpPr>
              <p:nvPr userDrawn="1"/>
            </p:nvSpPr>
            <p:spPr bwMode="hidden">
              <a:xfrm>
                <a:off x="1" y="1177"/>
                <a:ext cx="5758" cy="0"/>
              </a:xfrm>
              <a:prstGeom prst="line">
                <a:avLst/>
              </a:prstGeom>
              <a:noFill/>
              <a:ln w="15875">
                <a:solidFill>
                  <a:schemeClr val="bg1"/>
                </a:solidFill>
                <a:round/>
                <a:headEnd/>
                <a:tailEnd/>
              </a:ln>
              <a:effectLst/>
            </p:spPr>
            <p:txBody>
              <a:bodyPr/>
              <a:lstStyle/>
              <a:p>
                <a:endParaRPr lang="zh-CN" altLang="en-US"/>
              </a:p>
            </p:txBody>
          </p:sp>
          <p:sp>
            <p:nvSpPr>
              <p:cNvPr id="63524" name="Line 36"/>
              <p:cNvSpPr>
                <a:spLocks noChangeShapeType="1"/>
              </p:cNvSpPr>
              <p:nvPr userDrawn="1"/>
            </p:nvSpPr>
            <p:spPr bwMode="hidden">
              <a:xfrm>
                <a:off x="1" y="392"/>
                <a:ext cx="5758" cy="0"/>
              </a:xfrm>
              <a:prstGeom prst="line">
                <a:avLst/>
              </a:prstGeom>
              <a:noFill/>
              <a:ln w="15875">
                <a:solidFill>
                  <a:schemeClr val="bg1"/>
                </a:solidFill>
                <a:round/>
                <a:headEnd/>
                <a:tailEnd/>
              </a:ln>
              <a:effectLst/>
            </p:spPr>
            <p:txBody>
              <a:bodyPr/>
              <a:lstStyle/>
              <a:p>
                <a:endParaRPr lang="zh-CN" altLang="en-US"/>
              </a:p>
            </p:txBody>
          </p:sp>
        </p:grpSp>
        <p:sp>
          <p:nvSpPr>
            <p:cNvPr id="63525" name="Line 37"/>
            <p:cNvSpPr>
              <a:spLocks noChangeShapeType="1"/>
            </p:cNvSpPr>
            <p:nvPr userDrawn="1"/>
          </p:nvSpPr>
          <p:spPr bwMode="hidden">
            <a:xfrm>
              <a:off x="1" y="3928"/>
              <a:ext cx="5758" cy="0"/>
            </a:xfrm>
            <a:prstGeom prst="line">
              <a:avLst/>
            </a:prstGeom>
            <a:noFill/>
            <a:ln w="15875">
              <a:solidFill>
                <a:schemeClr val="bg2"/>
              </a:solidFill>
              <a:round/>
              <a:headEnd/>
              <a:tailEnd/>
            </a:ln>
            <a:effectLst/>
          </p:spPr>
          <p:txBody>
            <a:bodyPr/>
            <a:lstStyle/>
            <a:p>
              <a:endParaRPr lang="zh-CN" altLang="en-US"/>
            </a:p>
          </p:txBody>
        </p:sp>
        <p:sp>
          <p:nvSpPr>
            <p:cNvPr id="63526" name="Line 38"/>
            <p:cNvSpPr>
              <a:spLocks noChangeShapeType="1"/>
            </p:cNvSpPr>
            <p:nvPr userDrawn="1"/>
          </p:nvSpPr>
          <p:spPr bwMode="hidden">
            <a:xfrm>
              <a:off x="1" y="3535"/>
              <a:ext cx="5758" cy="0"/>
            </a:xfrm>
            <a:prstGeom prst="line">
              <a:avLst/>
            </a:prstGeom>
            <a:noFill/>
            <a:ln w="15875">
              <a:solidFill>
                <a:schemeClr val="bg2"/>
              </a:solidFill>
              <a:round/>
              <a:headEnd/>
              <a:tailEnd/>
            </a:ln>
            <a:effectLst/>
          </p:spPr>
          <p:txBody>
            <a:bodyPr/>
            <a:lstStyle/>
            <a:p>
              <a:endParaRPr lang="zh-CN" altLang="en-US"/>
            </a:p>
          </p:txBody>
        </p:sp>
      </p:grpSp>
      <p:sp>
        <p:nvSpPr>
          <p:cNvPr id="63532" name="Text Box 44"/>
          <p:cNvSpPr txBox="1">
            <a:spLocks noChangeArrowheads="1"/>
          </p:cNvSpPr>
          <p:nvPr userDrawn="1"/>
        </p:nvSpPr>
        <p:spPr bwMode="auto">
          <a:xfrm>
            <a:off x="0" y="288926"/>
            <a:ext cx="12192000" cy="1052513"/>
          </a:xfrm>
          <a:prstGeom prst="rect">
            <a:avLst/>
          </a:prstGeom>
          <a:gradFill rotWithShape="1">
            <a:gsLst>
              <a:gs pos="0">
                <a:srgbClr val="3333CC"/>
              </a:gs>
              <a:gs pos="100000">
                <a:srgbClr val="3333CC">
                  <a:gamma/>
                  <a:shade val="0"/>
                  <a:invGamma/>
                </a:srgbClr>
              </a:gs>
            </a:gsLst>
            <a:path path="shape">
              <a:fillToRect l="50000" t="50000" r="50000" b="50000"/>
            </a:path>
          </a:gradFill>
          <a:ln w="9525">
            <a:noFill/>
            <a:miter lim="800000"/>
            <a:headEnd/>
            <a:tailEnd/>
          </a:ln>
          <a:effectLst/>
        </p:spPr>
        <p:txBody>
          <a:bodyPr/>
          <a:lstStyle/>
          <a:p>
            <a:pPr algn="ctr" fontAlgn="b">
              <a:lnSpc>
                <a:spcPct val="130000"/>
              </a:lnSpc>
              <a:spcBef>
                <a:spcPct val="100000"/>
              </a:spcBef>
            </a:pPr>
            <a:endParaRPr lang="zh-CN" altLang="zh-CN" sz="4400" b="0">
              <a:solidFill>
                <a:srgbClr val="FFFF00"/>
              </a:solidFill>
              <a:effectLst>
                <a:outerShdw blurRad="38100" dist="38100" dir="2700000" algn="tl">
                  <a:srgbClr val="000000"/>
                </a:outerShdw>
              </a:effectLst>
            </a:endParaRPr>
          </a:p>
        </p:txBody>
      </p:sp>
      <p:sp>
        <p:nvSpPr>
          <p:cNvPr id="63527" name="Rectangle 39"/>
          <p:cNvSpPr>
            <a:spLocks noGrp="1" noChangeArrowheads="1"/>
          </p:cNvSpPr>
          <p:nvPr>
            <p:ph type="title"/>
          </p:nvPr>
        </p:nvSpPr>
        <p:spPr bwMode="auto">
          <a:xfrm>
            <a:off x="609600" y="277814"/>
            <a:ext cx="109728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63531" name="Rectangle 43"/>
          <p:cNvSpPr>
            <a:spLocks noGrp="1" noChangeArrowheads="1"/>
          </p:cNvSpPr>
          <p:nvPr>
            <p:ph type="body" idx="1"/>
          </p:nvPr>
        </p:nvSpPr>
        <p:spPr bwMode="auto">
          <a:xfrm>
            <a:off x="431800" y="2203451"/>
            <a:ext cx="11330517" cy="432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Lst>
  <p:txStyles>
    <p:titleStyle>
      <a:lvl1pPr algn="ctr" rtl="0" fontAlgn="base">
        <a:spcBef>
          <a:spcPct val="0"/>
        </a:spcBef>
        <a:spcAft>
          <a:spcPct val="0"/>
        </a:spcAft>
        <a:defRPr sz="4800" b="1">
          <a:solidFill>
            <a:srgbClr val="FFFF00"/>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800" b="1">
          <a:solidFill>
            <a:srgbClr val="FFFF00"/>
          </a:solidFill>
          <a:effectLst>
            <a:outerShdw blurRad="38100" dist="38100" dir="2700000" algn="tl">
              <a:srgbClr val="000000"/>
            </a:outerShdw>
          </a:effectLst>
          <a:latin typeface="Times New Roman" pitchFamily="18" charset="0"/>
          <a:ea typeface="黑体" pitchFamily="49" charset="-122"/>
        </a:defRPr>
      </a:lvl2pPr>
      <a:lvl3pPr algn="ctr" rtl="0" fontAlgn="base">
        <a:spcBef>
          <a:spcPct val="0"/>
        </a:spcBef>
        <a:spcAft>
          <a:spcPct val="0"/>
        </a:spcAft>
        <a:defRPr sz="4800" b="1">
          <a:solidFill>
            <a:srgbClr val="FFFF00"/>
          </a:solidFill>
          <a:effectLst>
            <a:outerShdw blurRad="38100" dist="38100" dir="2700000" algn="tl">
              <a:srgbClr val="000000"/>
            </a:outerShdw>
          </a:effectLst>
          <a:latin typeface="Times New Roman" pitchFamily="18" charset="0"/>
          <a:ea typeface="黑体" pitchFamily="49" charset="-122"/>
        </a:defRPr>
      </a:lvl3pPr>
      <a:lvl4pPr algn="ctr" rtl="0" fontAlgn="base">
        <a:spcBef>
          <a:spcPct val="0"/>
        </a:spcBef>
        <a:spcAft>
          <a:spcPct val="0"/>
        </a:spcAft>
        <a:defRPr sz="4800" b="1">
          <a:solidFill>
            <a:srgbClr val="FFFF00"/>
          </a:solidFill>
          <a:effectLst>
            <a:outerShdw blurRad="38100" dist="38100" dir="2700000" algn="tl">
              <a:srgbClr val="000000"/>
            </a:outerShdw>
          </a:effectLst>
          <a:latin typeface="Times New Roman" pitchFamily="18" charset="0"/>
          <a:ea typeface="黑体" pitchFamily="49" charset="-122"/>
        </a:defRPr>
      </a:lvl4pPr>
      <a:lvl5pPr algn="ctr" rtl="0" fontAlgn="base">
        <a:spcBef>
          <a:spcPct val="0"/>
        </a:spcBef>
        <a:spcAft>
          <a:spcPct val="0"/>
        </a:spcAft>
        <a:defRPr sz="4800" b="1">
          <a:solidFill>
            <a:srgbClr val="FFFF00"/>
          </a:solidFill>
          <a:effectLst>
            <a:outerShdw blurRad="38100" dist="38100" dir="2700000" algn="tl">
              <a:srgbClr val="000000"/>
            </a:outerShdw>
          </a:effectLst>
          <a:latin typeface="Times New Roman" pitchFamily="18" charset="0"/>
          <a:ea typeface="黑体" pitchFamily="49" charset="-122"/>
        </a:defRPr>
      </a:lvl5pPr>
      <a:lvl6pPr marL="457200" algn="ctr" rtl="0" fontAlgn="base">
        <a:spcBef>
          <a:spcPct val="0"/>
        </a:spcBef>
        <a:spcAft>
          <a:spcPct val="0"/>
        </a:spcAft>
        <a:defRPr sz="4800" b="1">
          <a:solidFill>
            <a:srgbClr val="FFFF00"/>
          </a:solidFill>
          <a:effectLst>
            <a:outerShdw blurRad="38100" dist="38100" dir="2700000" algn="tl">
              <a:srgbClr val="000000"/>
            </a:outerShdw>
          </a:effectLst>
          <a:latin typeface="Times New Roman" pitchFamily="18" charset="0"/>
          <a:ea typeface="黑体" pitchFamily="49" charset="-122"/>
        </a:defRPr>
      </a:lvl6pPr>
      <a:lvl7pPr marL="914400" algn="ctr" rtl="0" fontAlgn="base">
        <a:spcBef>
          <a:spcPct val="0"/>
        </a:spcBef>
        <a:spcAft>
          <a:spcPct val="0"/>
        </a:spcAft>
        <a:defRPr sz="4800" b="1">
          <a:solidFill>
            <a:srgbClr val="FFFF00"/>
          </a:solidFill>
          <a:effectLst>
            <a:outerShdw blurRad="38100" dist="38100" dir="2700000" algn="tl">
              <a:srgbClr val="000000"/>
            </a:outerShdw>
          </a:effectLst>
          <a:latin typeface="Times New Roman" pitchFamily="18" charset="0"/>
          <a:ea typeface="黑体" pitchFamily="49" charset="-122"/>
        </a:defRPr>
      </a:lvl7pPr>
      <a:lvl8pPr marL="1371600" algn="ctr" rtl="0" fontAlgn="base">
        <a:spcBef>
          <a:spcPct val="0"/>
        </a:spcBef>
        <a:spcAft>
          <a:spcPct val="0"/>
        </a:spcAft>
        <a:defRPr sz="4800" b="1">
          <a:solidFill>
            <a:srgbClr val="FFFF00"/>
          </a:solidFill>
          <a:effectLst>
            <a:outerShdw blurRad="38100" dist="38100" dir="2700000" algn="tl">
              <a:srgbClr val="000000"/>
            </a:outerShdw>
          </a:effectLst>
          <a:latin typeface="Times New Roman" pitchFamily="18" charset="0"/>
          <a:ea typeface="黑体" pitchFamily="49" charset="-122"/>
        </a:defRPr>
      </a:lvl8pPr>
      <a:lvl9pPr marL="1828800" algn="ctr" rtl="0" fontAlgn="base">
        <a:spcBef>
          <a:spcPct val="0"/>
        </a:spcBef>
        <a:spcAft>
          <a:spcPct val="0"/>
        </a:spcAft>
        <a:defRPr sz="4800" b="1">
          <a:solidFill>
            <a:srgbClr val="FFFF00"/>
          </a:solidFill>
          <a:effectLst>
            <a:outerShdw blurRad="38100" dist="38100" dir="2700000" algn="tl">
              <a:srgbClr val="000000"/>
            </a:outerShdw>
          </a:effectLst>
          <a:latin typeface="Times New Roman" pitchFamily="18" charset="0"/>
          <a:ea typeface="黑体" pitchFamily="49" charset="-122"/>
        </a:defRPr>
      </a:lvl9pPr>
    </p:titleStyle>
    <p:bodyStyle>
      <a:lvl1pPr marL="342900" indent="-342900" algn="l" rtl="0" fontAlgn="base">
        <a:spcBef>
          <a:spcPct val="20000"/>
        </a:spcBef>
        <a:spcAft>
          <a:spcPct val="0"/>
        </a:spcAft>
        <a:buClr>
          <a:schemeClr val="hlink"/>
        </a:buClr>
        <a:buSzPct val="60000"/>
        <a:buFont typeface="Wingdings" pitchFamily="2" charset="2"/>
        <a:buChar char="n"/>
        <a:defRPr sz="3600" b="1">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1"/>
        </a:buClr>
        <a:buChar char="•"/>
        <a:defRPr sz="3200" b="1">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accent2"/>
        </a:buClr>
        <a:buSzPct val="60000"/>
        <a:buFont typeface="Wingdings" pitchFamily="2" charset="2"/>
        <a:buChar char="n"/>
        <a:defRPr sz="2800" b="1">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tx2"/>
        </a:buClr>
        <a:buChar char="•"/>
        <a:defRPr sz="2400" b="1">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folHlink"/>
        </a:buClr>
        <a:buSzPct val="60000"/>
        <a:buFont typeface="Wingdings" pitchFamily="2" charset="2"/>
        <a:buChar char="n"/>
        <a:defRPr sz="20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60000"/>
        <a:buFont typeface="Wingdings" pitchFamily="2" charset="2"/>
        <a:buChar char="n"/>
        <a:defRPr sz="20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60000"/>
        <a:buFont typeface="Wingdings" pitchFamily="2" charset="2"/>
        <a:buChar char="n"/>
        <a:defRPr sz="20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60000"/>
        <a:buFont typeface="Wingdings" pitchFamily="2" charset="2"/>
        <a:buChar char="n"/>
        <a:defRPr sz="20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60000"/>
        <a:buFont typeface="Wingdings" pitchFamily="2" charset="2"/>
        <a:buChar char="n"/>
        <a:defRPr sz="2000" b="1">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8.xml"/><Relationship Id="rId1" Type="http://schemas.openxmlformats.org/officeDocument/2006/relationships/vmlDrawing" Target="../drawings/vmlDrawing1.vml"/><Relationship Id="rId4" Type="http://schemas.openxmlformats.org/officeDocument/2006/relationships/image" Target="../media/image31.w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58.emf"/></Relationships>
</file>

<file path=ppt/slides/_rels/slide5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7.xml"/><Relationship Id="rId4" Type="http://schemas.openxmlformats.org/officeDocument/2006/relationships/image" Target="../media/image62.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9"/>
          <p:cNvSpPr>
            <a:spLocks noChangeArrowheads="1"/>
          </p:cNvSpPr>
          <p:nvPr/>
        </p:nvSpPr>
        <p:spPr bwMode="auto">
          <a:xfrm>
            <a:off x="2024063" y="1773238"/>
            <a:ext cx="8229600" cy="1441450"/>
          </a:xfrm>
          <a:prstGeom prst="rect">
            <a:avLst/>
          </a:prstGeom>
          <a:solidFill>
            <a:srgbClr val="FF9900"/>
          </a:solidFill>
          <a:ln w="9525">
            <a:noFill/>
            <a:miter lim="800000"/>
            <a:headEnd/>
            <a:tailEnd/>
          </a:ln>
        </p:spPr>
        <p:txBody>
          <a:bodyPr anchor="ctr"/>
          <a:lstStyle/>
          <a:p>
            <a:pPr algn="ctr"/>
            <a:r>
              <a:rPr lang="zh-CN" altLang="en-US" sz="4800" b="1" dirty="0">
                <a:solidFill>
                  <a:schemeClr val="bg1"/>
                </a:solidFill>
                <a:latin typeface="黑体" pitchFamily="49" charset="-122"/>
                <a:ea typeface="黑体" pitchFamily="49" charset="-122"/>
              </a:rPr>
              <a:t>数据处理过程中的隐私保护</a:t>
            </a:r>
          </a:p>
        </p:txBody>
      </p:sp>
      <p:sp>
        <p:nvSpPr>
          <p:cNvPr id="19459" name="Rectangle 11"/>
          <p:cNvSpPr>
            <a:spLocks noChangeArrowheads="1"/>
          </p:cNvSpPr>
          <p:nvPr/>
        </p:nvSpPr>
        <p:spPr bwMode="auto">
          <a:xfrm>
            <a:off x="2095500" y="3500439"/>
            <a:ext cx="8229600" cy="71437"/>
          </a:xfrm>
          <a:prstGeom prst="rect">
            <a:avLst/>
          </a:prstGeom>
          <a:solidFill>
            <a:srgbClr val="FF9900"/>
          </a:solidFill>
          <a:ln w="9525">
            <a:noFill/>
            <a:miter lim="800000"/>
            <a:headEnd/>
            <a:tailEnd/>
          </a:ln>
        </p:spPr>
        <p:txBody>
          <a:bodyPr anchor="ctr"/>
          <a:lstStyle/>
          <a:p>
            <a:pPr algn="ctr"/>
            <a:endParaRPr lang="zh-CN" altLang="zh-CN" sz="1400" b="1">
              <a:solidFill>
                <a:schemeClr val="bg1"/>
              </a:solidFill>
              <a:ea typeface="微软雅黑" pitchFamily="34" charset="-122"/>
            </a:endParaRPr>
          </a:p>
        </p:txBody>
      </p:sp>
      <p:sp>
        <p:nvSpPr>
          <p:cNvPr id="19460" name="TextBox 4"/>
          <p:cNvSpPr txBox="1">
            <a:spLocks noChangeArrowheads="1"/>
          </p:cNvSpPr>
          <p:nvPr/>
        </p:nvSpPr>
        <p:spPr bwMode="auto">
          <a:xfrm>
            <a:off x="1703389" y="3835401"/>
            <a:ext cx="8459787" cy="1138773"/>
          </a:xfrm>
          <a:prstGeom prst="rect">
            <a:avLst/>
          </a:prstGeom>
          <a:noFill/>
          <a:ln w="9525">
            <a:noFill/>
            <a:miter lim="800000"/>
            <a:headEnd/>
            <a:tailEnd/>
          </a:ln>
        </p:spPr>
        <p:txBody>
          <a:bodyPr>
            <a:spAutoFit/>
          </a:bodyPr>
          <a:lstStyle/>
          <a:p>
            <a:pPr algn="ctr"/>
            <a:r>
              <a:rPr lang="zh-CN" altLang="en-US" sz="4000" b="1" dirty="0">
                <a:solidFill>
                  <a:srgbClr val="0033CC"/>
                </a:solidFill>
                <a:latin typeface="隶书" pitchFamily="49" charset="-122"/>
                <a:ea typeface="隶书" pitchFamily="49" charset="-122"/>
              </a:rPr>
              <a:t>杨庚，南京邮电大学</a:t>
            </a:r>
            <a:endParaRPr lang="en-US" altLang="zh-CN" sz="4000" b="1" dirty="0">
              <a:solidFill>
                <a:srgbClr val="0033CC"/>
              </a:solidFill>
              <a:latin typeface="隶书" pitchFamily="49" charset="-122"/>
              <a:ea typeface="隶书" pitchFamily="49" charset="-122"/>
            </a:endParaRPr>
          </a:p>
          <a:p>
            <a:pPr algn="ctr"/>
            <a:r>
              <a:rPr lang="en-US" altLang="zh-CN" sz="2800" b="1" dirty="0">
                <a:solidFill>
                  <a:srgbClr val="0033CC"/>
                </a:solidFill>
                <a:latin typeface="黑体" pitchFamily="49" charset="-122"/>
              </a:rPr>
              <a:t>yangg@njupt.edu.cn</a:t>
            </a:r>
            <a:endParaRPr lang="zh-CN" altLang="en-US" sz="2800" b="1" dirty="0">
              <a:solidFill>
                <a:srgbClr val="0033CC"/>
              </a:solidFill>
            </a:endParaRPr>
          </a:p>
        </p:txBody>
      </p:sp>
      <p:sp>
        <p:nvSpPr>
          <p:cNvPr id="19461" name="TextBox 4"/>
          <p:cNvSpPr txBox="1">
            <a:spLocks noChangeArrowheads="1"/>
          </p:cNvSpPr>
          <p:nvPr/>
        </p:nvSpPr>
        <p:spPr bwMode="auto">
          <a:xfrm>
            <a:off x="1199456" y="836712"/>
            <a:ext cx="3240360" cy="246221"/>
          </a:xfrm>
          <a:prstGeom prst="rect">
            <a:avLst/>
          </a:prstGeom>
          <a:noFill/>
          <a:ln w="9525">
            <a:noFill/>
            <a:miter lim="800000"/>
            <a:headEnd/>
            <a:tailEnd/>
          </a:ln>
        </p:spPr>
        <p:txBody>
          <a:bodyPr wrap="square">
            <a:spAutoFit/>
          </a:bodyPr>
          <a:lstStyle/>
          <a:p>
            <a:pPr algn="ctr"/>
            <a:r>
              <a:rPr lang="en-US" altLang="zh-CN" sz="1000" b="1" dirty="0">
                <a:solidFill>
                  <a:schemeClr val="bg1"/>
                </a:solidFill>
                <a:latin typeface="Times New Roman" pitchFamily="18" charset="0"/>
                <a:cs typeface="Times New Roman" pitchFamily="18" charset="0"/>
              </a:rPr>
              <a:t>Nanjing University of Posts &amp; Telecommunications</a:t>
            </a:r>
            <a:endParaRPr lang="zh-CN" altLang="en-US" sz="1000" b="1" dirty="0">
              <a:solidFill>
                <a:schemeClr val="bg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32772"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9" name="矩形 7"/>
          <p:cNvSpPr>
            <a:spLocks noChangeArrowheads="1"/>
          </p:cNvSpPr>
          <p:nvPr/>
        </p:nvSpPr>
        <p:spPr bwMode="auto">
          <a:xfrm>
            <a:off x="911424" y="2838880"/>
            <a:ext cx="10513168" cy="2506804"/>
          </a:xfrm>
          <a:prstGeom prst="rect">
            <a:avLst/>
          </a:prstGeom>
          <a:solidFill>
            <a:srgbClr val="00B050"/>
          </a:solidFill>
          <a:ln w="9525">
            <a:noFill/>
            <a:miter lim="800000"/>
            <a:headEnd/>
            <a:tailEnd/>
          </a:ln>
        </p:spPr>
        <p:txBody>
          <a:bodyPr wrap="square" lIns="252000" tIns="144000" rIns="252000" bIns="144000">
            <a:spAutoFit/>
          </a:bodyPr>
          <a:lstStyle/>
          <a:p>
            <a:r>
              <a:rPr lang="en-US" altLang="zh-CN" sz="2400" b="1" dirty="0">
                <a:solidFill>
                  <a:schemeClr val="bg1"/>
                </a:solidFill>
                <a:latin typeface="Arial" charset="0"/>
              </a:rPr>
              <a:t>2017</a:t>
            </a:r>
            <a:r>
              <a:rPr lang="zh-CN" altLang="en-US" sz="2400" b="1" dirty="0">
                <a:solidFill>
                  <a:schemeClr val="bg1"/>
                </a:solidFill>
                <a:latin typeface="Arial" charset="0"/>
              </a:rPr>
              <a:t>年</a:t>
            </a:r>
            <a:r>
              <a:rPr lang="en-US" altLang="zh-CN" sz="2400" b="1" dirty="0">
                <a:solidFill>
                  <a:schemeClr val="bg1"/>
                </a:solidFill>
                <a:latin typeface="Arial" charset="0"/>
              </a:rPr>
              <a:t>5</a:t>
            </a:r>
            <a:r>
              <a:rPr lang="zh-CN" altLang="en-US" sz="2400" b="1" dirty="0">
                <a:solidFill>
                  <a:schemeClr val="bg1"/>
                </a:solidFill>
                <a:latin typeface="Arial" charset="0"/>
              </a:rPr>
              <a:t>月</a:t>
            </a:r>
            <a:r>
              <a:rPr lang="en-US" altLang="zh-CN" sz="2400" b="1" dirty="0">
                <a:solidFill>
                  <a:schemeClr val="bg1"/>
                </a:solidFill>
                <a:latin typeface="Arial" charset="0"/>
              </a:rPr>
              <a:t>12</a:t>
            </a:r>
            <a:r>
              <a:rPr lang="zh-CN" altLang="en-US" sz="2400" b="1" dirty="0">
                <a:solidFill>
                  <a:schemeClr val="bg1"/>
                </a:solidFill>
                <a:latin typeface="Arial" charset="0"/>
              </a:rPr>
              <a:t>日起，全球范围内爆发基于</a:t>
            </a:r>
            <a:r>
              <a:rPr lang="en-US" altLang="zh-CN" sz="2400" b="1" dirty="0">
                <a:solidFill>
                  <a:schemeClr val="bg1"/>
                </a:solidFill>
                <a:latin typeface="Arial" charset="0"/>
              </a:rPr>
              <a:t>Windows</a:t>
            </a:r>
            <a:r>
              <a:rPr lang="zh-CN" altLang="en-US" sz="2400" b="1" dirty="0">
                <a:solidFill>
                  <a:schemeClr val="bg1"/>
                </a:solidFill>
                <a:latin typeface="Arial" charset="0"/>
              </a:rPr>
              <a:t>网络共</a:t>
            </a:r>
          </a:p>
          <a:p>
            <a:r>
              <a:rPr lang="zh-CN" altLang="en-US" sz="2400" b="1" dirty="0">
                <a:solidFill>
                  <a:schemeClr val="bg1"/>
                </a:solidFill>
                <a:latin typeface="Arial" charset="0"/>
              </a:rPr>
              <a:t>享协议进行攻击传播的蠕虫恶意代码，这是不法分子通过改造之前泄露的</a:t>
            </a:r>
            <a:r>
              <a:rPr lang="en-US" altLang="zh-CN" sz="2400" b="1" dirty="0">
                <a:solidFill>
                  <a:schemeClr val="bg1"/>
                </a:solidFill>
                <a:latin typeface="Arial" charset="0"/>
              </a:rPr>
              <a:t>NSA</a:t>
            </a:r>
            <a:r>
              <a:rPr lang="zh-CN" altLang="en-US" sz="2400" b="1" dirty="0">
                <a:solidFill>
                  <a:schemeClr val="bg1"/>
                </a:solidFill>
                <a:latin typeface="Arial" charset="0"/>
              </a:rPr>
              <a:t>黑客武器库中“永恒之蓝”攻击程序发起的网络攻击事件。五个小时内，包括英国、俄罗斯、整个欧洲以及中国国内多个高校校内网、大型企业内网和政府机构专网中招，被勒索支付高额赎金才能解密恢复文件，对重要数据造成严重损失</a:t>
            </a:r>
          </a:p>
        </p:txBody>
      </p:sp>
      <p:sp>
        <p:nvSpPr>
          <p:cNvPr id="32775" name="Rectangle 4"/>
          <p:cNvSpPr>
            <a:spLocks noGrp="1" noChangeArrowheads="1"/>
          </p:cNvSpPr>
          <p:nvPr>
            <p:ph type="title"/>
          </p:nvPr>
        </p:nvSpPr>
        <p:spPr>
          <a:xfrm>
            <a:off x="2381224" y="1714488"/>
            <a:ext cx="7596188" cy="641350"/>
          </a:xfrm>
        </p:spPr>
        <p:txBody>
          <a:bodyPr/>
          <a:lstStyle/>
          <a:p>
            <a:r>
              <a:rPr lang="en-US" altLang="zh-CN" sz="3600">
                <a:solidFill>
                  <a:schemeClr val="bg1"/>
                </a:solidFill>
                <a:ea typeface="黑体" pitchFamily="49" charset="-122"/>
              </a:rPr>
              <a:t>2017</a:t>
            </a:r>
            <a:r>
              <a:rPr lang="zh-CN" altLang="en-US" sz="3600">
                <a:solidFill>
                  <a:schemeClr val="bg1"/>
                </a:solidFill>
                <a:ea typeface="黑体" pitchFamily="49" charset="-122"/>
              </a:rPr>
              <a:t>年报道的重大安全事件</a:t>
            </a:r>
          </a:p>
        </p:txBody>
      </p:sp>
      <p:sp>
        <p:nvSpPr>
          <p:cNvPr id="7" name="Text Box 13">
            <a:extLst>
              <a:ext uri="{FF2B5EF4-FFF2-40B4-BE49-F238E27FC236}">
                <a16:creationId xmlns:a16="http://schemas.microsoft.com/office/drawing/2014/main" id="{85CA0239-4F52-431E-ACA8-F37FC121CFFC}"/>
              </a:ext>
            </a:extLst>
          </p:cNvPr>
          <p:cNvSpPr txBox="1">
            <a:spLocks noChangeArrowheads="1"/>
          </p:cNvSpPr>
          <p:nvPr/>
        </p:nvSpPr>
        <p:spPr bwMode="auto">
          <a:xfrm>
            <a:off x="4785866"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32772"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9" name="矩形 7"/>
          <p:cNvSpPr>
            <a:spLocks noChangeArrowheads="1"/>
          </p:cNvSpPr>
          <p:nvPr/>
        </p:nvSpPr>
        <p:spPr bwMode="auto">
          <a:xfrm>
            <a:off x="1055440" y="3019720"/>
            <a:ext cx="10513168" cy="2137472"/>
          </a:xfrm>
          <a:prstGeom prst="rect">
            <a:avLst/>
          </a:prstGeom>
          <a:solidFill>
            <a:srgbClr val="00B050"/>
          </a:solidFill>
          <a:ln w="9525">
            <a:noFill/>
            <a:miter lim="800000"/>
            <a:headEnd/>
            <a:tailEnd/>
          </a:ln>
        </p:spPr>
        <p:txBody>
          <a:bodyPr wrap="square" lIns="252000" tIns="144000" rIns="252000" bIns="144000">
            <a:spAutoFit/>
          </a:bodyPr>
          <a:lstStyle/>
          <a:p>
            <a:r>
              <a:rPr lang="en-US" altLang="zh-CN" sz="2400" b="1" dirty="0">
                <a:solidFill>
                  <a:schemeClr val="bg1"/>
                </a:solidFill>
                <a:latin typeface="Arial" charset="0"/>
              </a:rPr>
              <a:t>2018</a:t>
            </a:r>
            <a:r>
              <a:rPr lang="zh-CN" altLang="en-US" sz="2400" b="1" dirty="0">
                <a:solidFill>
                  <a:schemeClr val="bg1"/>
                </a:solidFill>
                <a:latin typeface="Arial" charset="0"/>
              </a:rPr>
              <a:t>年</a:t>
            </a:r>
            <a:r>
              <a:rPr lang="en-US" altLang="zh-CN" sz="2400" b="1" dirty="0">
                <a:solidFill>
                  <a:schemeClr val="bg1"/>
                </a:solidFill>
                <a:latin typeface="Arial" charset="0"/>
              </a:rPr>
              <a:t>1</a:t>
            </a:r>
            <a:r>
              <a:rPr lang="zh-CN" altLang="en-US" sz="2400" b="1" dirty="0">
                <a:solidFill>
                  <a:schemeClr val="bg1"/>
                </a:solidFill>
                <a:latin typeface="Arial" charset="0"/>
              </a:rPr>
              <a:t>月，</a:t>
            </a:r>
            <a:r>
              <a:rPr lang="zh-CN" altLang="en-US" sz="2400" b="1" dirty="0">
                <a:solidFill>
                  <a:schemeClr val="accent3"/>
                </a:solidFill>
                <a:latin typeface="+mj-ea"/>
                <a:ea typeface="+mj-ea"/>
              </a:rPr>
              <a:t>记录数十亿用户活动的运动应用程序</a:t>
            </a:r>
            <a:r>
              <a:rPr lang="en-US" altLang="zh-CN" sz="2400" b="1" dirty="0" err="1">
                <a:solidFill>
                  <a:schemeClr val="accent3"/>
                </a:solidFill>
                <a:latin typeface="+mj-ea"/>
                <a:ea typeface="+mj-ea"/>
              </a:rPr>
              <a:t>Strava</a:t>
            </a:r>
            <a:r>
              <a:rPr lang="zh-CN" altLang="en-US" sz="2400" b="1" dirty="0">
                <a:solidFill>
                  <a:schemeClr val="accent3"/>
                </a:solidFill>
                <a:latin typeface="+mj-ea"/>
                <a:ea typeface="+mj-ea"/>
              </a:rPr>
              <a:t>发布了一个全球“热图”显示某一活动时，无意间透露了全球数十个军事基地的位置。通过查看地图，很容易从世界任何地方发现几乎所有使用该应用程序的人的日常模式，例如行走路线、常用地点等等，通过大量这些数据可以计算出一些秘密基地的位置。</a:t>
            </a:r>
          </a:p>
        </p:txBody>
      </p:sp>
      <p:sp>
        <p:nvSpPr>
          <p:cNvPr id="32775" name="Rectangle 4"/>
          <p:cNvSpPr>
            <a:spLocks noGrp="1" noChangeArrowheads="1"/>
          </p:cNvSpPr>
          <p:nvPr>
            <p:ph type="title"/>
          </p:nvPr>
        </p:nvSpPr>
        <p:spPr>
          <a:xfrm>
            <a:off x="2381224" y="1714488"/>
            <a:ext cx="7596188" cy="641350"/>
          </a:xfrm>
        </p:spPr>
        <p:txBody>
          <a:bodyPr/>
          <a:lstStyle/>
          <a:p>
            <a:r>
              <a:rPr lang="en-US" altLang="zh-CN" sz="3600" dirty="0">
                <a:solidFill>
                  <a:schemeClr val="bg1"/>
                </a:solidFill>
                <a:ea typeface="黑体" pitchFamily="49" charset="-122"/>
              </a:rPr>
              <a:t>2018</a:t>
            </a:r>
            <a:r>
              <a:rPr lang="zh-CN" altLang="en-US" sz="3600" dirty="0">
                <a:solidFill>
                  <a:schemeClr val="bg1"/>
                </a:solidFill>
                <a:ea typeface="黑体" pitchFamily="49" charset="-122"/>
              </a:rPr>
              <a:t>年报道的重大安全事件</a:t>
            </a:r>
          </a:p>
        </p:txBody>
      </p:sp>
      <p:sp>
        <p:nvSpPr>
          <p:cNvPr id="7" name="Text Box 13">
            <a:extLst>
              <a:ext uri="{FF2B5EF4-FFF2-40B4-BE49-F238E27FC236}">
                <a16:creationId xmlns:a16="http://schemas.microsoft.com/office/drawing/2014/main" id="{24CDD69E-FF06-499F-BDDF-A556B9AFDA3B}"/>
              </a:ext>
            </a:extLst>
          </p:cNvPr>
          <p:cNvSpPr txBox="1">
            <a:spLocks noChangeArrowheads="1"/>
          </p:cNvSpPr>
          <p:nvPr/>
        </p:nvSpPr>
        <p:spPr bwMode="auto">
          <a:xfrm>
            <a:off x="4785866"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extLst>
      <p:ext uri="{BB962C8B-B14F-4D97-AF65-F5344CB8AC3E}">
        <p14:creationId xmlns:p14="http://schemas.microsoft.com/office/powerpoint/2010/main" val="318915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33795"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6" name="矩形 7"/>
          <p:cNvSpPr>
            <a:spLocks noChangeArrowheads="1"/>
          </p:cNvSpPr>
          <p:nvPr/>
        </p:nvSpPr>
        <p:spPr bwMode="auto">
          <a:xfrm>
            <a:off x="911424" y="2708920"/>
            <a:ext cx="10513168" cy="3662363"/>
          </a:xfrm>
          <a:prstGeom prst="rect">
            <a:avLst/>
          </a:prstGeom>
          <a:solidFill>
            <a:srgbClr val="00B050"/>
          </a:solidFill>
          <a:ln w="9525">
            <a:noFill/>
            <a:miter lim="800000"/>
            <a:headEnd/>
            <a:tailEnd/>
          </a:ln>
        </p:spPr>
        <p:txBody>
          <a:bodyPr wrap="square">
            <a:spAutoFit/>
          </a:bodyPr>
          <a:lstStyle/>
          <a:p>
            <a:pPr eaLnBrk="0" hangingPunct="0">
              <a:spcBef>
                <a:spcPts val="1800"/>
              </a:spcBef>
              <a:buClr>
                <a:schemeClr val="accent2"/>
              </a:buClr>
              <a:buSzPct val="75000"/>
              <a:buFont typeface="Wingdings" pitchFamily="2" charset="2"/>
              <a:buChar char="u"/>
              <a:defRPr/>
            </a:pPr>
            <a:r>
              <a:rPr lang="zh-CN" altLang="en-US" sz="3600" b="1" dirty="0">
                <a:solidFill>
                  <a:schemeClr val="bg1"/>
                </a:solidFill>
              </a:rPr>
              <a:t> 个人信息泄露</a:t>
            </a:r>
            <a:r>
              <a:rPr lang="en-US" altLang="zh-CN" sz="3600" b="1" dirty="0">
                <a:solidFill>
                  <a:schemeClr val="bg1"/>
                </a:solidFill>
              </a:rPr>
              <a:t>: </a:t>
            </a:r>
            <a:r>
              <a:rPr lang="zh-CN" altLang="en-US" sz="3600" b="1" dirty="0">
                <a:solidFill>
                  <a:schemeClr val="bg1"/>
                </a:solidFill>
              </a:rPr>
              <a:t>电话、住址等</a:t>
            </a:r>
            <a:endParaRPr lang="en-US" altLang="zh-CN" sz="3600" b="1" dirty="0">
              <a:solidFill>
                <a:schemeClr val="bg1"/>
              </a:solidFill>
            </a:endParaRPr>
          </a:p>
          <a:p>
            <a:pPr eaLnBrk="0" hangingPunct="0">
              <a:spcBef>
                <a:spcPts val="1800"/>
              </a:spcBef>
              <a:buClr>
                <a:schemeClr val="accent2"/>
              </a:buClr>
              <a:buSzPct val="75000"/>
              <a:buFont typeface="Wingdings" pitchFamily="2" charset="2"/>
              <a:buChar char="u"/>
              <a:defRPr/>
            </a:pPr>
            <a:r>
              <a:rPr lang="en-US" altLang="zh-CN" sz="3600" b="1" dirty="0">
                <a:solidFill>
                  <a:schemeClr val="bg1"/>
                </a:solidFill>
              </a:rPr>
              <a:t> </a:t>
            </a:r>
            <a:r>
              <a:rPr lang="zh-CN" altLang="en-US" sz="3600" b="1" dirty="0">
                <a:solidFill>
                  <a:schemeClr val="bg1"/>
                </a:solidFill>
              </a:rPr>
              <a:t>受钓鱼网站欺骗，引起个人信息泄露</a:t>
            </a:r>
            <a:endParaRPr lang="en-US" altLang="zh-CN" sz="3600" b="1" dirty="0">
              <a:solidFill>
                <a:schemeClr val="bg1"/>
              </a:solidFill>
            </a:endParaRPr>
          </a:p>
          <a:p>
            <a:pPr eaLnBrk="0" hangingPunct="0">
              <a:spcBef>
                <a:spcPts val="1800"/>
              </a:spcBef>
              <a:buClr>
                <a:schemeClr val="accent2"/>
              </a:buClr>
              <a:buSzPct val="75000"/>
              <a:buFont typeface="Wingdings" pitchFamily="2" charset="2"/>
              <a:buChar char="u"/>
              <a:defRPr/>
            </a:pPr>
            <a:r>
              <a:rPr lang="en-US" altLang="zh-CN" sz="3600" b="1" dirty="0">
                <a:solidFill>
                  <a:schemeClr val="bg1"/>
                </a:solidFill>
              </a:rPr>
              <a:t> </a:t>
            </a:r>
            <a:r>
              <a:rPr lang="zh-CN" altLang="en-US" sz="3600" b="1" dirty="0">
                <a:solidFill>
                  <a:schemeClr val="bg1"/>
                </a:solidFill>
              </a:rPr>
              <a:t>城市监控</a:t>
            </a:r>
            <a:endParaRPr lang="en-US" altLang="zh-CN" sz="3600" b="1" dirty="0">
              <a:solidFill>
                <a:schemeClr val="bg1"/>
              </a:solidFill>
            </a:endParaRPr>
          </a:p>
          <a:p>
            <a:pPr eaLnBrk="0" hangingPunct="0">
              <a:spcBef>
                <a:spcPts val="1800"/>
              </a:spcBef>
              <a:buClr>
                <a:schemeClr val="accent2"/>
              </a:buClr>
              <a:buSzPct val="75000"/>
              <a:buFont typeface="Wingdings" pitchFamily="2" charset="2"/>
              <a:buChar char="u"/>
              <a:defRPr/>
            </a:pPr>
            <a:r>
              <a:rPr lang="zh-CN" altLang="en-US" sz="3600" b="1" dirty="0">
                <a:solidFill>
                  <a:schemeClr val="bg1"/>
                </a:solidFill>
              </a:rPr>
              <a:t>、。。。。。。</a:t>
            </a:r>
            <a:endParaRPr lang="en-US" altLang="zh-CN" sz="3600" b="1" dirty="0">
              <a:solidFill>
                <a:schemeClr val="bg1"/>
              </a:solidFill>
            </a:endParaRPr>
          </a:p>
          <a:p>
            <a:pPr eaLnBrk="0" hangingPunct="0">
              <a:spcBef>
                <a:spcPts val="1800"/>
              </a:spcBef>
              <a:buClr>
                <a:schemeClr val="accent2"/>
              </a:buClr>
              <a:buSzPct val="75000"/>
              <a:defRPr/>
            </a:pPr>
            <a:endParaRPr lang="zh-CN" altLang="en-US" sz="2800" b="1" dirty="0">
              <a:solidFill>
                <a:schemeClr val="bg1"/>
              </a:solidFill>
              <a:latin typeface="+mj-ea"/>
              <a:ea typeface="+mj-ea"/>
            </a:endParaRPr>
          </a:p>
        </p:txBody>
      </p:sp>
      <p:sp>
        <p:nvSpPr>
          <p:cNvPr id="33797" name="Rectangle 4"/>
          <p:cNvSpPr>
            <a:spLocks noGrp="1" noChangeArrowheads="1"/>
          </p:cNvSpPr>
          <p:nvPr>
            <p:ph type="title"/>
          </p:nvPr>
        </p:nvSpPr>
        <p:spPr>
          <a:xfrm>
            <a:off x="2279650" y="1773238"/>
            <a:ext cx="7596188" cy="641350"/>
          </a:xfrm>
        </p:spPr>
        <p:txBody>
          <a:bodyPr/>
          <a:lstStyle/>
          <a:p>
            <a:r>
              <a:rPr lang="zh-CN" altLang="en-US" sz="3600">
                <a:solidFill>
                  <a:schemeClr val="bg1"/>
                </a:solidFill>
                <a:ea typeface="黑体" pitchFamily="49" charset="-122"/>
              </a:rPr>
              <a:t>我们自己身边发生的安全事件</a:t>
            </a:r>
          </a:p>
        </p:txBody>
      </p:sp>
      <p:sp>
        <p:nvSpPr>
          <p:cNvPr id="7" name="Text Box 13">
            <a:extLst>
              <a:ext uri="{FF2B5EF4-FFF2-40B4-BE49-F238E27FC236}">
                <a16:creationId xmlns:a16="http://schemas.microsoft.com/office/drawing/2014/main" id="{BB75ACCA-1734-4306-96CA-79D236478C0B}"/>
              </a:ext>
            </a:extLst>
          </p:cNvPr>
          <p:cNvSpPr txBox="1">
            <a:spLocks noChangeArrowheads="1"/>
          </p:cNvSpPr>
          <p:nvPr/>
        </p:nvSpPr>
        <p:spPr bwMode="auto">
          <a:xfrm>
            <a:off x="4785866"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34819"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6" name="矩形 7"/>
          <p:cNvSpPr>
            <a:spLocks noChangeArrowheads="1"/>
          </p:cNvSpPr>
          <p:nvPr/>
        </p:nvSpPr>
        <p:spPr bwMode="auto">
          <a:xfrm>
            <a:off x="1127448" y="3208704"/>
            <a:ext cx="9793088" cy="1588448"/>
          </a:xfrm>
          <a:prstGeom prst="rect">
            <a:avLst/>
          </a:prstGeom>
          <a:solidFill>
            <a:srgbClr val="00B050"/>
          </a:solidFill>
          <a:ln w="9525">
            <a:noFill/>
            <a:miter lim="800000"/>
            <a:headEnd/>
            <a:tailEnd/>
          </a:ln>
        </p:spPr>
        <p:txBody>
          <a:bodyPr wrap="square">
            <a:spAutoFit/>
          </a:bodyPr>
          <a:lstStyle/>
          <a:p>
            <a:pPr eaLnBrk="0" hangingPunct="0">
              <a:lnSpc>
                <a:spcPts val="4000"/>
              </a:lnSpc>
              <a:spcBef>
                <a:spcPts val="1800"/>
              </a:spcBef>
              <a:buClr>
                <a:schemeClr val="accent2"/>
              </a:buClr>
              <a:buSzPct val="75000"/>
              <a:defRPr/>
            </a:pPr>
            <a:r>
              <a:rPr lang="zh-CN" altLang="en-US" sz="2800" b="1" dirty="0">
                <a:solidFill>
                  <a:schemeClr val="bg1"/>
                </a:solidFill>
                <a:latin typeface="+mj-ea"/>
                <a:ea typeface="+mj-ea"/>
              </a:rPr>
              <a:t>美国司法部于</a:t>
            </a:r>
            <a:r>
              <a:rPr lang="en-US" altLang="zh-CN" sz="2800" b="1" dirty="0">
                <a:solidFill>
                  <a:schemeClr val="bg1"/>
                </a:solidFill>
                <a:latin typeface="+mj-ea"/>
                <a:ea typeface="+mj-ea"/>
              </a:rPr>
              <a:t>2014</a:t>
            </a:r>
            <a:r>
              <a:rPr lang="zh-CN" altLang="en-US" sz="2800" b="1" dirty="0">
                <a:solidFill>
                  <a:schemeClr val="bg1"/>
                </a:solidFill>
                <a:latin typeface="+mj-ea"/>
                <a:ea typeface="+mj-ea"/>
              </a:rPr>
              <a:t>年</a:t>
            </a:r>
            <a:r>
              <a:rPr lang="en-US" altLang="zh-CN" sz="2800" b="1" dirty="0">
                <a:solidFill>
                  <a:schemeClr val="bg1"/>
                </a:solidFill>
                <a:latin typeface="+mj-ea"/>
                <a:ea typeface="+mj-ea"/>
              </a:rPr>
              <a:t>5</a:t>
            </a:r>
            <a:r>
              <a:rPr lang="zh-CN" altLang="en-US" sz="2800" b="1" dirty="0">
                <a:solidFill>
                  <a:schemeClr val="bg1"/>
                </a:solidFill>
                <a:latin typeface="+mj-ea"/>
                <a:ea typeface="+mj-ea"/>
              </a:rPr>
              <a:t>月</a:t>
            </a:r>
            <a:r>
              <a:rPr lang="en-US" altLang="zh-CN" sz="2800" b="1" dirty="0">
                <a:solidFill>
                  <a:schemeClr val="bg1"/>
                </a:solidFill>
                <a:latin typeface="+mj-ea"/>
                <a:ea typeface="+mj-ea"/>
              </a:rPr>
              <a:t>19</a:t>
            </a:r>
            <a:r>
              <a:rPr lang="zh-CN" altLang="en-US" sz="2800" b="1" dirty="0">
                <a:solidFill>
                  <a:schemeClr val="bg1"/>
                </a:solidFill>
                <a:latin typeface="+mj-ea"/>
                <a:ea typeface="+mj-ea"/>
              </a:rPr>
              <a:t>日宣布起诉</a:t>
            </a:r>
            <a:r>
              <a:rPr lang="en-US" altLang="zh-CN" sz="2800" b="1" dirty="0">
                <a:solidFill>
                  <a:schemeClr val="bg1"/>
                </a:solidFill>
                <a:latin typeface="+mj-ea"/>
                <a:ea typeface="+mj-ea"/>
              </a:rPr>
              <a:t>5</a:t>
            </a:r>
            <a:r>
              <a:rPr lang="zh-CN" altLang="en-US" sz="2800" b="1" dirty="0">
                <a:solidFill>
                  <a:schemeClr val="bg1"/>
                </a:solidFill>
                <a:latin typeface="+mj-ea"/>
                <a:ea typeface="+mj-ea"/>
              </a:rPr>
              <a:t>名中国军方人士，指控他们通过网络窃取美国公司的商业机密，这是美国政府首次公开控告外国政府公务人员针对美国公司实施网络黑客犯罪。</a:t>
            </a:r>
          </a:p>
        </p:txBody>
      </p:sp>
      <p:sp>
        <p:nvSpPr>
          <p:cNvPr id="34821" name="Rectangle 4"/>
          <p:cNvSpPr>
            <a:spLocks noGrp="1" noChangeArrowheads="1"/>
          </p:cNvSpPr>
          <p:nvPr>
            <p:ph type="title"/>
          </p:nvPr>
        </p:nvSpPr>
        <p:spPr>
          <a:xfrm>
            <a:off x="2279650" y="1923554"/>
            <a:ext cx="7596188" cy="641350"/>
          </a:xfrm>
        </p:spPr>
        <p:txBody>
          <a:bodyPr/>
          <a:lstStyle/>
          <a:p>
            <a:r>
              <a:rPr lang="zh-CN" altLang="en-US" sz="3600">
                <a:solidFill>
                  <a:schemeClr val="bg1"/>
                </a:solidFill>
                <a:ea typeface="黑体" pitchFamily="49" charset="-122"/>
              </a:rPr>
              <a:t>美国司法部起诉</a:t>
            </a:r>
            <a:r>
              <a:rPr lang="en-US" altLang="zh-CN" sz="3600">
                <a:solidFill>
                  <a:schemeClr val="bg1"/>
                </a:solidFill>
                <a:ea typeface="黑体" pitchFamily="49" charset="-122"/>
              </a:rPr>
              <a:t>5</a:t>
            </a:r>
            <a:r>
              <a:rPr lang="zh-CN" altLang="en-US" sz="3600">
                <a:solidFill>
                  <a:schemeClr val="bg1"/>
                </a:solidFill>
                <a:ea typeface="黑体" pitchFamily="49" charset="-122"/>
              </a:rPr>
              <a:t>名中国军官事件</a:t>
            </a:r>
          </a:p>
        </p:txBody>
      </p:sp>
      <p:sp>
        <p:nvSpPr>
          <p:cNvPr id="7" name="Text Box 13">
            <a:extLst>
              <a:ext uri="{FF2B5EF4-FFF2-40B4-BE49-F238E27FC236}">
                <a16:creationId xmlns:a16="http://schemas.microsoft.com/office/drawing/2014/main" id="{07EE2DD2-16DA-4B08-A1B2-07C2A2CED8CF}"/>
              </a:ext>
            </a:extLst>
          </p:cNvPr>
          <p:cNvSpPr txBox="1">
            <a:spLocks noChangeArrowheads="1"/>
          </p:cNvSpPr>
          <p:nvPr/>
        </p:nvSpPr>
        <p:spPr bwMode="auto">
          <a:xfrm>
            <a:off x="4785866"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35843"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10" name="矩形 7"/>
          <p:cNvSpPr>
            <a:spLocks noChangeArrowheads="1"/>
          </p:cNvSpPr>
          <p:nvPr/>
        </p:nvSpPr>
        <p:spPr bwMode="auto">
          <a:xfrm>
            <a:off x="6023547" y="2020956"/>
            <a:ext cx="5473053" cy="3640292"/>
          </a:xfrm>
          <a:prstGeom prst="rect">
            <a:avLst/>
          </a:prstGeom>
          <a:solidFill>
            <a:srgbClr val="00B050"/>
          </a:solidFill>
          <a:ln w="9525">
            <a:noFill/>
            <a:miter lim="800000"/>
            <a:headEnd/>
            <a:tailEnd/>
          </a:ln>
        </p:spPr>
        <p:txBody>
          <a:bodyPr wrap="square">
            <a:spAutoFit/>
          </a:bodyPr>
          <a:lstStyle/>
          <a:p>
            <a:pPr eaLnBrk="0" hangingPunct="0">
              <a:lnSpc>
                <a:spcPts val="4000"/>
              </a:lnSpc>
              <a:spcBef>
                <a:spcPts val="1800"/>
              </a:spcBef>
              <a:buClr>
                <a:schemeClr val="accent2"/>
              </a:buClr>
              <a:buSzPct val="75000"/>
              <a:defRPr/>
            </a:pPr>
            <a:r>
              <a:rPr lang="en-US" altLang="zh-CN" sz="2800" b="1" dirty="0">
                <a:solidFill>
                  <a:schemeClr val="accent3"/>
                </a:solidFill>
                <a:latin typeface="+mn-ea"/>
                <a:ea typeface="+mn-ea"/>
              </a:rPr>
              <a:t>《</a:t>
            </a:r>
            <a:r>
              <a:rPr lang="zh-CN" altLang="en-US" sz="2800" b="1" dirty="0">
                <a:solidFill>
                  <a:schemeClr val="accent3"/>
                </a:solidFill>
                <a:latin typeface="+mn-ea"/>
                <a:ea typeface="+mn-ea"/>
              </a:rPr>
              <a:t>纽约时报</a:t>
            </a:r>
            <a:r>
              <a:rPr lang="en-US" altLang="zh-CN" sz="2800" b="1" dirty="0">
                <a:solidFill>
                  <a:schemeClr val="accent3"/>
                </a:solidFill>
                <a:latin typeface="+mn-ea"/>
                <a:ea typeface="+mn-ea"/>
              </a:rPr>
              <a:t>》</a:t>
            </a:r>
            <a:r>
              <a:rPr lang="zh-CN" altLang="en-US" sz="2800" b="1" dirty="0">
                <a:solidFill>
                  <a:schemeClr val="accent3"/>
                </a:solidFill>
                <a:latin typeface="+mn-ea"/>
                <a:ea typeface="+mn-ea"/>
              </a:rPr>
              <a:t>报道称，</a:t>
            </a:r>
            <a:r>
              <a:rPr lang="en-US" altLang="zh-CN" sz="2800" b="1" dirty="0">
                <a:solidFill>
                  <a:schemeClr val="accent3"/>
                </a:solidFill>
                <a:latin typeface="+mn-ea"/>
                <a:ea typeface="+mn-ea"/>
              </a:rPr>
              <a:t>61398</a:t>
            </a:r>
            <a:r>
              <a:rPr lang="zh-CN" altLang="en-US" sz="2800" b="1" dirty="0">
                <a:solidFill>
                  <a:schemeClr val="accent3"/>
                </a:solidFill>
                <a:latin typeface="+mn-ea"/>
                <a:ea typeface="+mn-ea"/>
              </a:rPr>
              <a:t>部队据称是解放军辖下一支网络战部队，美国保安公司</a:t>
            </a:r>
            <a:r>
              <a:rPr lang="en-US" altLang="zh-CN" sz="2800" b="1" dirty="0" err="1">
                <a:solidFill>
                  <a:schemeClr val="accent3"/>
                </a:solidFill>
                <a:latin typeface="+mn-ea"/>
                <a:ea typeface="+mn-ea"/>
              </a:rPr>
              <a:t>Mandiant</a:t>
            </a:r>
            <a:r>
              <a:rPr lang="zh-CN" altLang="en-US" sz="2800" b="1" dirty="0">
                <a:solidFill>
                  <a:schemeClr val="accent3"/>
                </a:solidFill>
                <a:latin typeface="+mn-ea"/>
                <a:ea typeface="+mn-ea"/>
              </a:rPr>
              <a:t>花了六年时间追踪遭攻击的</a:t>
            </a:r>
            <a:r>
              <a:rPr lang="en-US" altLang="zh-CN" sz="2800" b="1" dirty="0">
                <a:solidFill>
                  <a:schemeClr val="accent3"/>
                </a:solidFill>
                <a:latin typeface="+mn-ea"/>
                <a:ea typeface="+mn-ea"/>
              </a:rPr>
              <a:t>141</a:t>
            </a:r>
            <a:r>
              <a:rPr lang="zh-CN" altLang="en-US" sz="2800" b="1" dirty="0">
                <a:solidFill>
                  <a:schemeClr val="accent3"/>
                </a:solidFill>
                <a:latin typeface="+mn-ea"/>
                <a:ea typeface="+mn-ea"/>
              </a:rPr>
              <a:t>家美国机构和企业的数字线索。距报道，</a:t>
            </a:r>
            <a:r>
              <a:rPr lang="en-US" altLang="zh-CN" sz="2800" b="1" dirty="0">
                <a:solidFill>
                  <a:schemeClr val="accent3"/>
                </a:solidFill>
                <a:latin typeface="+mn-ea"/>
                <a:ea typeface="+mn-ea"/>
              </a:rPr>
              <a:t>6</a:t>
            </a:r>
            <a:r>
              <a:rPr lang="zh-CN" altLang="en-US" sz="2800" b="1" dirty="0">
                <a:solidFill>
                  <a:schemeClr val="accent3"/>
                </a:solidFill>
                <a:latin typeface="+mn-ea"/>
                <a:ea typeface="+mn-ea"/>
              </a:rPr>
              <a:t>年多来从上述</a:t>
            </a:r>
            <a:r>
              <a:rPr lang="en-US" altLang="zh-CN" sz="2800" b="1" dirty="0">
                <a:solidFill>
                  <a:schemeClr val="accent3"/>
                </a:solidFill>
                <a:latin typeface="+mn-ea"/>
                <a:ea typeface="+mn-ea"/>
              </a:rPr>
              <a:t>141</a:t>
            </a:r>
            <a:r>
              <a:rPr lang="zh-CN" altLang="en-US" sz="2800" b="1" dirty="0">
                <a:solidFill>
                  <a:schemeClr val="accent3"/>
                </a:solidFill>
                <a:latin typeface="+mn-ea"/>
                <a:ea typeface="+mn-ea"/>
              </a:rPr>
              <a:t>家企业窃取了万亿兆数据。</a:t>
            </a:r>
          </a:p>
        </p:txBody>
      </p:sp>
      <p:pic>
        <p:nvPicPr>
          <p:cNvPr id="35846" name="图片 13" descr="上海16部队.jpg"/>
          <p:cNvPicPr>
            <a:picLocks noChangeAspect="1"/>
          </p:cNvPicPr>
          <p:nvPr/>
        </p:nvPicPr>
        <p:blipFill>
          <a:blip r:embed="rId2"/>
          <a:srcRect/>
          <a:stretch>
            <a:fillRect/>
          </a:stretch>
        </p:blipFill>
        <p:spPr bwMode="auto">
          <a:xfrm>
            <a:off x="1306265" y="1868388"/>
            <a:ext cx="3775075" cy="2862262"/>
          </a:xfrm>
          <a:prstGeom prst="rect">
            <a:avLst/>
          </a:prstGeom>
          <a:noFill/>
          <a:ln w="9525">
            <a:noFill/>
            <a:miter lim="800000"/>
            <a:headEnd/>
            <a:tailEnd/>
          </a:ln>
        </p:spPr>
      </p:pic>
      <p:sp>
        <p:nvSpPr>
          <p:cNvPr id="35847" name="矩形 16"/>
          <p:cNvSpPr>
            <a:spLocks noChangeArrowheads="1"/>
          </p:cNvSpPr>
          <p:nvPr/>
        </p:nvSpPr>
        <p:spPr bwMode="auto">
          <a:xfrm>
            <a:off x="1055440" y="4821138"/>
            <a:ext cx="4067175" cy="1200150"/>
          </a:xfrm>
          <a:prstGeom prst="rect">
            <a:avLst/>
          </a:prstGeom>
          <a:noFill/>
          <a:ln w="9525">
            <a:noFill/>
            <a:miter lim="800000"/>
            <a:headEnd/>
            <a:tailEnd/>
          </a:ln>
        </p:spPr>
        <p:txBody>
          <a:bodyPr>
            <a:spAutoFit/>
          </a:bodyPr>
          <a:lstStyle/>
          <a:p>
            <a:pPr algn="ctr" eaLnBrk="0" hangingPunct="0">
              <a:spcBef>
                <a:spcPts val="1800"/>
              </a:spcBef>
              <a:buClr>
                <a:schemeClr val="accent2"/>
              </a:buClr>
              <a:buSzPct val="75000"/>
            </a:pPr>
            <a:r>
              <a:rPr lang="zh-CN" altLang="en-US" sz="2400" b="1">
                <a:solidFill>
                  <a:srgbClr val="0033CC"/>
                </a:solidFill>
                <a:latin typeface="幼圆" pitchFamily="49" charset="-122"/>
              </a:rPr>
              <a:t>位于浦东的一幢</a:t>
            </a:r>
            <a:r>
              <a:rPr lang="en-US" altLang="zh-CN" sz="2400" b="1">
                <a:solidFill>
                  <a:srgbClr val="0033CC"/>
                </a:solidFill>
                <a:latin typeface="幼圆" pitchFamily="49" charset="-122"/>
              </a:rPr>
              <a:t>12</a:t>
            </a:r>
            <a:r>
              <a:rPr lang="zh-CN" altLang="en-US" sz="2400" b="1">
                <a:solidFill>
                  <a:srgbClr val="0033CC"/>
                </a:solidFill>
                <a:latin typeface="幼圆" pitchFamily="49" charset="-122"/>
              </a:rPr>
              <a:t>层高的建筑物，被指为</a:t>
            </a:r>
            <a:r>
              <a:rPr lang="en-US" altLang="zh-CN" sz="2400" b="1">
                <a:solidFill>
                  <a:srgbClr val="0033CC"/>
                </a:solidFill>
                <a:latin typeface="幼圆" pitchFamily="49" charset="-122"/>
              </a:rPr>
              <a:t>61398</a:t>
            </a:r>
            <a:r>
              <a:rPr lang="zh-CN" altLang="en-US" sz="2400" b="1">
                <a:solidFill>
                  <a:srgbClr val="0033CC"/>
                </a:solidFill>
                <a:latin typeface="幼圆" pitchFamily="49" charset="-122"/>
              </a:rPr>
              <a:t>部队的总部</a:t>
            </a:r>
          </a:p>
        </p:txBody>
      </p:sp>
      <p:sp>
        <p:nvSpPr>
          <p:cNvPr id="9" name="Text Box 13">
            <a:extLst>
              <a:ext uri="{FF2B5EF4-FFF2-40B4-BE49-F238E27FC236}">
                <a16:creationId xmlns:a16="http://schemas.microsoft.com/office/drawing/2014/main" id="{DA7DB3B9-9E7D-4107-A5C8-67EFC4ADF372}"/>
              </a:ext>
            </a:extLst>
          </p:cNvPr>
          <p:cNvSpPr txBox="1">
            <a:spLocks noChangeArrowheads="1"/>
          </p:cNvSpPr>
          <p:nvPr/>
        </p:nvSpPr>
        <p:spPr bwMode="auto">
          <a:xfrm>
            <a:off x="4785866"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343471" y="285751"/>
            <a:ext cx="9318549" cy="720725"/>
          </a:xfrm>
        </p:spPr>
        <p:txBody>
          <a:bodyPr/>
          <a:lstStyle/>
          <a:p>
            <a:r>
              <a:rPr lang="zh-CN" altLang="en-US"/>
              <a:t>总参三部二局 </a:t>
            </a:r>
            <a:r>
              <a:rPr lang="en-US" altLang="zh-CN"/>
              <a:t>= Unit 61398 ?</a:t>
            </a:r>
            <a:endParaRPr lang="zh-CN" altLang="en-US"/>
          </a:p>
        </p:txBody>
      </p:sp>
      <p:sp>
        <p:nvSpPr>
          <p:cNvPr id="36867" name="日期占位符 3"/>
          <p:cNvSpPr>
            <a:spLocks noGrp="1"/>
          </p:cNvSpPr>
          <p:nvPr>
            <p:ph type="dt" sz="half" idx="10"/>
          </p:nvPr>
        </p:nvSpPr>
        <p:spPr>
          <a:xfrm>
            <a:off x="2152650" y="6054725"/>
            <a:ext cx="2133600" cy="476250"/>
          </a:xfrm>
          <a:noFill/>
        </p:spPr>
        <p:txBody>
          <a:bodyPr/>
          <a:lstStyle/>
          <a:p>
            <a:fld id="{5AA449C7-E48E-4D67-90B5-056046DFF9C5}" type="datetime1">
              <a:rPr lang="zh-CN" altLang="en-US" smtClean="0">
                <a:latin typeface="Arial" pitchFamily="34" charset="0"/>
              </a:rPr>
              <a:pPr/>
              <a:t>2018/8/22</a:t>
            </a:fld>
            <a:endParaRPr lang="en-US" altLang="zh-CN">
              <a:latin typeface="Arial" pitchFamily="34" charset="0"/>
            </a:endParaRPr>
          </a:p>
        </p:txBody>
      </p:sp>
      <p:sp>
        <p:nvSpPr>
          <p:cNvPr id="36868" name="灯片编号占位符 4"/>
          <p:cNvSpPr>
            <a:spLocks noGrp="1"/>
          </p:cNvSpPr>
          <p:nvPr>
            <p:ph type="sldNum" sz="quarter" idx="12"/>
          </p:nvPr>
        </p:nvSpPr>
        <p:spPr>
          <a:xfrm>
            <a:off x="8248650" y="6054725"/>
            <a:ext cx="2133600" cy="476250"/>
          </a:xfrm>
          <a:noFill/>
        </p:spPr>
        <p:txBody>
          <a:bodyPr/>
          <a:lstStyle/>
          <a:p>
            <a:fld id="{87011CEC-ACE0-49C2-B76B-C7364157C6D0}" type="slidenum">
              <a:rPr lang="en-US" altLang="zh-CN" smtClean="0">
                <a:latin typeface="Arial" pitchFamily="34" charset="0"/>
              </a:rPr>
              <a:pPr/>
              <a:t>15</a:t>
            </a:fld>
            <a:endParaRPr lang="en-US" altLang="zh-CN">
              <a:latin typeface="Arial" pitchFamily="34" charset="0"/>
            </a:endParaRPr>
          </a:p>
        </p:txBody>
      </p:sp>
      <p:pic>
        <p:nvPicPr>
          <p:cNvPr id="36869" name="Picture 2"/>
          <p:cNvPicPr>
            <a:picLocks noChangeAspect="1" noChangeArrowheads="1"/>
          </p:cNvPicPr>
          <p:nvPr/>
        </p:nvPicPr>
        <p:blipFill>
          <a:blip r:embed="rId2"/>
          <a:srcRect/>
          <a:stretch>
            <a:fillRect/>
          </a:stretch>
        </p:blipFill>
        <p:spPr bwMode="auto">
          <a:xfrm>
            <a:off x="1761878" y="4032076"/>
            <a:ext cx="8870626" cy="2781300"/>
          </a:xfrm>
          <a:prstGeom prst="rect">
            <a:avLst/>
          </a:prstGeom>
          <a:noFill/>
          <a:ln w="9525">
            <a:noFill/>
            <a:miter lim="800000"/>
            <a:headEnd/>
            <a:tailEnd/>
          </a:ln>
        </p:spPr>
      </p:pic>
      <p:pic>
        <p:nvPicPr>
          <p:cNvPr id="36870" name="Picture 3"/>
          <p:cNvPicPr>
            <a:picLocks noChangeAspect="1" noChangeArrowheads="1"/>
          </p:cNvPicPr>
          <p:nvPr/>
        </p:nvPicPr>
        <p:blipFill>
          <a:blip r:embed="rId3"/>
          <a:srcRect/>
          <a:stretch>
            <a:fillRect/>
          </a:stretch>
        </p:blipFill>
        <p:spPr bwMode="auto">
          <a:xfrm>
            <a:off x="1775520" y="1071364"/>
            <a:ext cx="8886501" cy="2933700"/>
          </a:xfrm>
          <a:prstGeom prst="rect">
            <a:avLst/>
          </a:prstGeom>
          <a:noFill/>
          <a:ln w="9525">
            <a:noFill/>
            <a:miter lim="800000"/>
            <a:headEnd/>
            <a:tailEnd/>
          </a:ln>
        </p:spPr>
      </p:pic>
      <p:sp>
        <p:nvSpPr>
          <p:cNvPr id="7" name="圆角矩形 6"/>
          <p:cNvSpPr>
            <a:spLocks noChangeArrowheads="1"/>
          </p:cNvSpPr>
          <p:nvPr/>
        </p:nvSpPr>
        <p:spPr bwMode="auto">
          <a:xfrm>
            <a:off x="2178051" y="4384675"/>
            <a:ext cx="5184775" cy="869950"/>
          </a:xfrm>
          <a:prstGeom prst="roundRect">
            <a:avLst>
              <a:gd name="adj" fmla="val 16667"/>
            </a:avLst>
          </a:prstGeom>
          <a:noFill/>
          <a:ln w="28575" algn="ctr">
            <a:solidFill>
              <a:srgbClr val="FF0000"/>
            </a:solidFill>
            <a:round/>
            <a:headEnd/>
            <a:tailEnd/>
          </a:ln>
        </p:spPr>
        <p:txBody>
          <a:bodyPr wrap="none"/>
          <a:lstStyle/>
          <a:p>
            <a:pPr algn="ctr"/>
            <a:endParaRPr kumimoji="1" lang="zh-CN" altLang="en-US" b="1">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a:t>三部二局的地理位置</a:t>
            </a:r>
          </a:p>
        </p:txBody>
      </p:sp>
      <p:sp>
        <p:nvSpPr>
          <p:cNvPr id="37891"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892" name="日期占位符 3"/>
          <p:cNvSpPr>
            <a:spLocks noGrp="1"/>
          </p:cNvSpPr>
          <p:nvPr>
            <p:ph type="dt" sz="half" idx="10"/>
          </p:nvPr>
        </p:nvSpPr>
        <p:spPr>
          <a:noFill/>
        </p:spPr>
        <p:txBody>
          <a:bodyPr/>
          <a:lstStyle/>
          <a:p>
            <a:fld id="{62DED9B7-5824-4312-8FDB-92D85B2E2CCE}" type="datetime1">
              <a:rPr lang="zh-CN" altLang="en-US" smtClean="0">
                <a:latin typeface="Arial" pitchFamily="34" charset="0"/>
              </a:rPr>
              <a:pPr/>
              <a:t>2018/8/22</a:t>
            </a:fld>
            <a:endParaRPr lang="en-US" altLang="zh-CN">
              <a:latin typeface="Arial" pitchFamily="34" charset="0"/>
            </a:endParaRPr>
          </a:p>
        </p:txBody>
      </p:sp>
      <p:sp>
        <p:nvSpPr>
          <p:cNvPr id="37893" name="灯片编号占位符 4"/>
          <p:cNvSpPr>
            <a:spLocks noGrp="1"/>
          </p:cNvSpPr>
          <p:nvPr>
            <p:ph type="sldNum" sz="quarter" idx="12"/>
          </p:nvPr>
        </p:nvSpPr>
        <p:spPr>
          <a:noFill/>
        </p:spPr>
        <p:txBody>
          <a:bodyPr/>
          <a:lstStyle/>
          <a:p>
            <a:fld id="{9EE82CD6-04E8-4ADC-A94B-AF014EE113BE}" type="slidenum">
              <a:rPr lang="en-US" altLang="zh-CN" smtClean="0">
                <a:latin typeface="Arial" pitchFamily="34" charset="0"/>
              </a:rPr>
              <a:pPr/>
              <a:t>16</a:t>
            </a:fld>
            <a:endParaRPr lang="en-US" altLang="zh-CN">
              <a:latin typeface="Arial" pitchFamily="34" charset="0"/>
            </a:endParaRPr>
          </a:p>
        </p:txBody>
      </p:sp>
      <p:pic>
        <p:nvPicPr>
          <p:cNvPr id="37894" name="Picture 2"/>
          <p:cNvPicPr>
            <a:picLocks noChangeAspect="1" noChangeArrowheads="1"/>
          </p:cNvPicPr>
          <p:nvPr/>
        </p:nvPicPr>
        <p:blipFill>
          <a:blip r:embed="rId2"/>
          <a:srcRect/>
          <a:stretch>
            <a:fillRect/>
          </a:stretch>
        </p:blipFill>
        <p:spPr bwMode="auto">
          <a:xfrm>
            <a:off x="1719264" y="1403350"/>
            <a:ext cx="8766175" cy="2686050"/>
          </a:xfrm>
          <a:prstGeom prst="rect">
            <a:avLst/>
          </a:prstGeom>
          <a:noFill/>
          <a:ln w="9525">
            <a:noFill/>
            <a:miter lim="800000"/>
            <a:headEnd/>
            <a:tailEnd/>
          </a:ln>
        </p:spPr>
      </p:pic>
      <p:pic>
        <p:nvPicPr>
          <p:cNvPr id="37895" name="Picture 3"/>
          <p:cNvPicPr>
            <a:picLocks noChangeArrowheads="1"/>
          </p:cNvPicPr>
          <p:nvPr/>
        </p:nvPicPr>
        <p:blipFill>
          <a:blip r:embed="rId3"/>
          <a:srcRect/>
          <a:stretch>
            <a:fillRect/>
          </a:stretch>
        </p:blipFill>
        <p:spPr bwMode="auto">
          <a:xfrm>
            <a:off x="1706564" y="4017963"/>
            <a:ext cx="8961437" cy="2290762"/>
          </a:xfrm>
          <a:prstGeom prst="rect">
            <a:avLst/>
          </a:prstGeom>
          <a:noFill/>
          <a:ln w="9525">
            <a:noFill/>
            <a:miter lim="800000"/>
            <a:headEnd/>
            <a:tailEnd/>
          </a:ln>
        </p:spPr>
      </p:pic>
      <p:sp>
        <p:nvSpPr>
          <p:cNvPr id="8" name="圆角矩形 7"/>
          <p:cNvSpPr>
            <a:spLocks noChangeArrowheads="1"/>
          </p:cNvSpPr>
          <p:nvPr/>
        </p:nvSpPr>
        <p:spPr bwMode="auto">
          <a:xfrm>
            <a:off x="7831138" y="1714501"/>
            <a:ext cx="2163762" cy="288925"/>
          </a:xfrm>
          <a:prstGeom prst="roundRect">
            <a:avLst>
              <a:gd name="adj" fmla="val 16667"/>
            </a:avLst>
          </a:prstGeom>
          <a:noFill/>
          <a:ln w="28575" algn="ctr">
            <a:solidFill>
              <a:srgbClr val="FF0000"/>
            </a:solidFill>
            <a:round/>
            <a:headEnd/>
            <a:tailEnd/>
          </a:ln>
        </p:spPr>
        <p:txBody>
          <a:bodyPr wrap="none"/>
          <a:lstStyle/>
          <a:p>
            <a:pPr algn="ctr"/>
            <a:endParaRPr kumimoji="1" lang="zh-CN" altLang="en-US" b="1">
              <a:latin typeface="Tahoma" pitchFamily="34" charset="0"/>
            </a:endParaRPr>
          </a:p>
        </p:txBody>
      </p:sp>
      <p:sp>
        <p:nvSpPr>
          <p:cNvPr id="9" name="圆角矩形 8"/>
          <p:cNvSpPr>
            <a:spLocks noChangeArrowheads="1"/>
          </p:cNvSpPr>
          <p:nvPr/>
        </p:nvSpPr>
        <p:spPr bwMode="auto">
          <a:xfrm>
            <a:off x="1700214" y="1984375"/>
            <a:ext cx="2663825" cy="300038"/>
          </a:xfrm>
          <a:prstGeom prst="roundRect">
            <a:avLst>
              <a:gd name="adj" fmla="val 16667"/>
            </a:avLst>
          </a:prstGeom>
          <a:noFill/>
          <a:ln w="28575" algn="ctr">
            <a:solidFill>
              <a:srgbClr val="FF0000"/>
            </a:solidFill>
            <a:round/>
            <a:headEnd/>
            <a:tailEnd/>
          </a:ln>
        </p:spPr>
        <p:txBody>
          <a:bodyPr wrap="none"/>
          <a:lstStyle/>
          <a:p>
            <a:pPr algn="ctr"/>
            <a:endParaRPr kumimoji="1" lang="zh-CN" altLang="en-US" b="1">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a:t>三部二局的地理位置</a:t>
            </a:r>
          </a:p>
        </p:txBody>
      </p:sp>
      <p:sp>
        <p:nvSpPr>
          <p:cNvPr id="38915"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916" name="日期占位符 3"/>
          <p:cNvSpPr>
            <a:spLocks noGrp="1"/>
          </p:cNvSpPr>
          <p:nvPr>
            <p:ph type="dt" sz="half" idx="10"/>
          </p:nvPr>
        </p:nvSpPr>
        <p:spPr>
          <a:noFill/>
        </p:spPr>
        <p:txBody>
          <a:bodyPr/>
          <a:lstStyle/>
          <a:p>
            <a:fld id="{ADA24BA9-4E1E-46C5-8FA9-77CDA78964FF}" type="datetime1">
              <a:rPr lang="zh-CN" altLang="en-US" smtClean="0">
                <a:latin typeface="Arial" pitchFamily="34" charset="0"/>
              </a:rPr>
              <a:pPr/>
              <a:t>2018/8/22</a:t>
            </a:fld>
            <a:endParaRPr lang="en-US" altLang="zh-CN">
              <a:latin typeface="Arial" pitchFamily="34" charset="0"/>
            </a:endParaRPr>
          </a:p>
        </p:txBody>
      </p:sp>
      <p:sp>
        <p:nvSpPr>
          <p:cNvPr id="38917" name="灯片编号占位符 4"/>
          <p:cNvSpPr>
            <a:spLocks noGrp="1"/>
          </p:cNvSpPr>
          <p:nvPr>
            <p:ph type="sldNum" sz="quarter" idx="12"/>
          </p:nvPr>
        </p:nvSpPr>
        <p:spPr>
          <a:noFill/>
        </p:spPr>
        <p:txBody>
          <a:bodyPr/>
          <a:lstStyle/>
          <a:p>
            <a:fld id="{B0E06A5B-7F8E-4776-B6B0-44D9727A1B8A}" type="slidenum">
              <a:rPr lang="en-US" altLang="zh-CN" smtClean="0">
                <a:latin typeface="Arial" pitchFamily="34" charset="0"/>
              </a:rPr>
              <a:pPr/>
              <a:t>17</a:t>
            </a:fld>
            <a:endParaRPr lang="en-US" altLang="zh-CN">
              <a:latin typeface="Arial" pitchFamily="34" charset="0"/>
            </a:endParaRPr>
          </a:p>
        </p:txBody>
      </p:sp>
      <p:pic>
        <p:nvPicPr>
          <p:cNvPr id="38918" name="Picture 4"/>
          <p:cNvPicPr>
            <a:picLocks noChangeAspect="1" noChangeArrowheads="1"/>
          </p:cNvPicPr>
          <p:nvPr/>
        </p:nvPicPr>
        <p:blipFill>
          <a:blip r:embed="rId2"/>
          <a:srcRect/>
          <a:stretch>
            <a:fillRect/>
          </a:stretch>
        </p:blipFill>
        <p:spPr bwMode="auto">
          <a:xfrm>
            <a:off x="2543175" y="1227139"/>
            <a:ext cx="5334000" cy="4371975"/>
          </a:xfrm>
          <a:prstGeom prst="rect">
            <a:avLst/>
          </a:prstGeom>
          <a:noFill/>
          <a:ln w="9525">
            <a:noFill/>
            <a:miter lim="800000"/>
            <a:headEnd/>
            <a:tailEnd/>
          </a:ln>
        </p:spPr>
      </p:pic>
      <p:pic>
        <p:nvPicPr>
          <p:cNvPr id="38919" name="Picture 5"/>
          <p:cNvPicPr>
            <a:picLocks noChangeAspect="1" noChangeArrowheads="1"/>
          </p:cNvPicPr>
          <p:nvPr/>
        </p:nvPicPr>
        <p:blipFill>
          <a:blip r:embed="rId3"/>
          <a:srcRect/>
          <a:stretch>
            <a:fillRect/>
          </a:stretch>
        </p:blipFill>
        <p:spPr bwMode="auto">
          <a:xfrm>
            <a:off x="2197101" y="5646739"/>
            <a:ext cx="6124575" cy="37147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a:t>IP</a:t>
            </a:r>
            <a:r>
              <a:rPr lang="zh-CN" altLang="en-US"/>
              <a:t>地址注册信息</a:t>
            </a:r>
          </a:p>
        </p:txBody>
      </p:sp>
      <p:sp>
        <p:nvSpPr>
          <p:cNvPr id="39939"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940" name="日期占位符 3"/>
          <p:cNvSpPr>
            <a:spLocks noGrp="1"/>
          </p:cNvSpPr>
          <p:nvPr>
            <p:ph type="dt" sz="half" idx="10"/>
          </p:nvPr>
        </p:nvSpPr>
        <p:spPr>
          <a:noFill/>
        </p:spPr>
        <p:txBody>
          <a:bodyPr/>
          <a:lstStyle/>
          <a:p>
            <a:fld id="{65D53CB2-143B-4BE3-AB95-F9812E4B10D6}" type="datetime1">
              <a:rPr lang="zh-CN" altLang="en-US" smtClean="0">
                <a:latin typeface="Arial" pitchFamily="34" charset="0"/>
              </a:rPr>
              <a:pPr/>
              <a:t>2018/8/22</a:t>
            </a:fld>
            <a:endParaRPr lang="en-US" altLang="zh-CN">
              <a:latin typeface="Arial" pitchFamily="34" charset="0"/>
            </a:endParaRPr>
          </a:p>
        </p:txBody>
      </p:sp>
      <p:sp>
        <p:nvSpPr>
          <p:cNvPr id="39941" name="灯片编号占位符 4"/>
          <p:cNvSpPr>
            <a:spLocks noGrp="1"/>
          </p:cNvSpPr>
          <p:nvPr>
            <p:ph type="sldNum" sz="quarter" idx="12"/>
          </p:nvPr>
        </p:nvSpPr>
        <p:spPr>
          <a:noFill/>
        </p:spPr>
        <p:txBody>
          <a:bodyPr/>
          <a:lstStyle/>
          <a:p>
            <a:fld id="{3DB73AAA-8550-4088-B03B-F0151EE20003}" type="slidenum">
              <a:rPr lang="en-US" altLang="zh-CN" smtClean="0">
                <a:latin typeface="Arial" pitchFamily="34" charset="0"/>
              </a:rPr>
              <a:pPr/>
              <a:t>18</a:t>
            </a:fld>
            <a:endParaRPr lang="en-US" altLang="zh-CN">
              <a:latin typeface="Arial" pitchFamily="34" charset="0"/>
            </a:endParaRPr>
          </a:p>
        </p:txBody>
      </p:sp>
      <p:pic>
        <p:nvPicPr>
          <p:cNvPr id="39942" name="Picture 2"/>
          <p:cNvPicPr>
            <a:picLocks noChangeAspect="1" noChangeArrowheads="1"/>
          </p:cNvPicPr>
          <p:nvPr/>
        </p:nvPicPr>
        <p:blipFill>
          <a:blip r:embed="rId3"/>
          <a:srcRect/>
          <a:stretch>
            <a:fillRect/>
          </a:stretch>
        </p:blipFill>
        <p:spPr bwMode="auto">
          <a:xfrm>
            <a:off x="2266950" y="1255714"/>
            <a:ext cx="7448550" cy="4791075"/>
          </a:xfrm>
          <a:prstGeom prst="rect">
            <a:avLst/>
          </a:prstGeom>
          <a:noFill/>
          <a:ln w="9525">
            <a:noFill/>
            <a:miter lim="800000"/>
            <a:headEnd/>
            <a:tailEnd/>
          </a:ln>
        </p:spPr>
      </p:pic>
      <p:sp>
        <p:nvSpPr>
          <p:cNvPr id="9" name="圆角矩形 8"/>
          <p:cNvSpPr>
            <a:spLocks noChangeArrowheads="1"/>
          </p:cNvSpPr>
          <p:nvPr/>
        </p:nvSpPr>
        <p:spPr bwMode="auto">
          <a:xfrm>
            <a:off x="3787776" y="4718050"/>
            <a:ext cx="3222625" cy="217488"/>
          </a:xfrm>
          <a:prstGeom prst="roundRect">
            <a:avLst>
              <a:gd name="adj" fmla="val 16667"/>
            </a:avLst>
          </a:prstGeom>
          <a:noFill/>
          <a:ln w="28575" algn="ctr">
            <a:solidFill>
              <a:srgbClr val="FF0000"/>
            </a:solidFill>
            <a:round/>
            <a:headEnd/>
            <a:tailEnd/>
          </a:ln>
        </p:spPr>
        <p:txBody>
          <a:bodyPr wrap="none"/>
          <a:lstStyle/>
          <a:p>
            <a:pPr algn="ctr"/>
            <a:endParaRPr kumimoji="1" lang="zh-CN" altLang="en-US" b="1">
              <a:latin typeface="Tahoma" pitchFamily="34" charset="0"/>
            </a:endParaRPr>
          </a:p>
        </p:txBody>
      </p:sp>
      <p:pic>
        <p:nvPicPr>
          <p:cNvPr id="186371" name="Picture 3"/>
          <p:cNvPicPr>
            <a:picLocks noChangeAspect="1" noChangeArrowheads="1"/>
          </p:cNvPicPr>
          <p:nvPr/>
        </p:nvPicPr>
        <p:blipFill>
          <a:blip r:embed="rId4"/>
          <a:srcRect/>
          <a:stretch>
            <a:fillRect/>
          </a:stretch>
        </p:blipFill>
        <p:spPr bwMode="auto">
          <a:xfrm>
            <a:off x="2193925" y="1549401"/>
            <a:ext cx="8034338" cy="4219575"/>
          </a:xfrm>
          <a:prstGeom prst="rect">
            <a:avLst/>
          </a:prstGeom>
          <a:noFill/>
          <a:ln w="9525">
            <a:noFill/>
            <a:miter lim="800000"/>
            <a:headEnd/>
            <a:tailEnd/>
          </a:ln>
        </p:spPr>
      </p:pic>
      <p:sp>
        <p:nvSpPr>
          <p:cNvPr id="8" name="圆角矩形 7"/>
          <p:cNvSpPr>
            <a:spLocks noChangeArrowheads="1"/>
          </p:cNvSpPr>
          <p:nvPr/>
        </p:nvSpPr>
        <p:spPr bwMode="auto">
          <a:xfrm>
            <a:off x="3475039" y="3543300"/>
            <a:ext cx="2663825" cy="300038"/>
          </a:xfrm>
          <a:prstGeom prst="roundRect">
            <a:avLst>
              <a:gd name="adj" fmla="val 16667"/>
            </a:avLst>
          </a:prstGeom>
          <a:noFill/>
          <a:ln w="28575" algn="ctr">
            <a:solidFill>
              <a:srgbClr val="FF0000"/>
            </a:solidFill>
            <a:round/>
            <a:headEnd/>
            <a:tailEnd/>
          </a:ln>
        </p:spPr>
        <p:txBody>
          <a:bodyPr wrap="none"/>
          <a:lstStyle/>
          <a:p>
            <a:pPr algn="ctr"/>
            <a:endParaRPr kumimoji="1" lang="zh-CN" altLang="en-US" b="1">
              <a:latin typeface="Tahoma" pitchFamily="34" charset="0"/>
            </a:endParaRPr>
          </a:p>
        </p:txBody>
      </p:sp>
      <p:sp>
        <p:nvSpPr>
          <p:cNvPr id="10" name="圆角矩形 9"/>
          <p:cNvSpPr>
            <a:spLocks noChangeArrowheads="1"/>
          </p:cNvSpPr>
          <p:nvPr/>
        </p:nvSpPr>
        <p:spPr bwMode="auto">
          <a:xfrm>
            <a:off x="3502025" y="4995863"/>
            <a:ext cx="6546850" cy="315912"/>
          </a:xfrm>
          <a:prstGeom prst="roundRect">
            <a:avLst>
              <a:gd name="adj" fmla="val 16667"/>
            </a:avLst>
          </a:prstGeom>
          <a:noFill/>
          <a:ln w="28575" algn="ctr">
            <a:solidFill>
              <a:srgbClr val="FF0000"/>
            </a:solidFill>
            <a:round/>
            <a:headEnd/>
            <a:tailEnd/>
          </a:ln>
        </p:spPr>
        <p:txBody>
          <a:bodyPr wrap="none"/>
          <a:lstStyle/>
          <a:p>
            <a:pPr algn="ctr"/>
            <a:endParaRPr kumimoji="1" lang="zh-CN" altLang="en-US" b="1">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86371"/>
                                        </p:tgtEl>
                                        <p:attrNameLst>
                                          <p:attrName>style.visibility</p:attrName>
                                        </p:attrNameLst>
                                      </p:cBhvr>
                                      <p:to>
                                        <p:strVal val="visible"/>
                                      </p:to>
                                    </p:set>
                                    <p:anim calcmode="lin" valueType="num">
                                      <p:cBhvr>
                                        <p:cTn id="14" dur="1000" fill="hold"/>
                                        <p:tgtEl>
                                          <p:spTgt spid="186371"/>
                                        </p:tgtEl>
                                        <p:attrNameLst>
                                          <p:attrName>ppt_w</p:attrName>
                                        </p:attrNameLst>
                                      </p:cBhvr>
                                      <p:tavLst>
                                        <p:tav tm="0">
                                          <p:val>
                                            <p:strVal val="#ppt_w*0.70"/>
                                          </p:val>
                                        </p:tav>
                                        <p:tav tm="100000">
                                          <p:val>
                                            <p:strVal val="#ppt_w"/>
                                          </p:val>
                                        </p:tav>
                                      </p:tavLst>
                                    </p:anim>
                                    <p:anim calcmode="lin" valueType="num">
                                      <p:cBhvr>
                                        <p:cTn id="15" dur="1000" fill="hold"/>
                                        <p:tgtEl>
                                          <p:spTgt spid="186371"/>
                                        </p:tgtEl>
                                        <p:attrNameLst>
                                          <p:attrName>ppt_h</p:attrName>
                                        </p:attrNameLst>
                                      </p:cBhvr>
                                      <p:tavLst>
                                        <p:tav tm="0">
                                          <p:val>
                                            <p:strVal val="#ppt_h"/>
                                          </p:val>
                                        </p:tav>
                                        <p:tav tm="100000">
                                          <p:val>
                                            <p:strVal val="#ppt_h"/>
                                          </p:val>
                                        </p:tav>
                                      </p:tavLst>
                                    </p:anim>
                                    <p:animEffect transition="in" filter="fade">
                                      <p:cBhvr>
                                        <p:cTn id="16" dur="1000"/>
                                        <p:tgtEl>
                                          <p:spTgt spid="186371"/>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strVal val="#ppt_w*0.70"/>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Effect transition="in" filter="fade">
                                      <p:cBhvr>
                                        <p:cTn id="21" dur="1000"/>
                                        <p:tgtEl>
                                          <p:spTgt spid="8"/>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a:t>三总二局的专业要求</a:t>
            </a:r>
          </a:p>
        </p:txBody>
      </p:sp>
      <p:sp>
        <p:nvSpPr>
          <p:cNvPr id="40963"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964" name="日期占位符 3"/>
          <p:cNvSpPr>
            <a:spLocks noGrp="1"/>
          </p:cNvSpPr>
          <p:nvPr>
            <p:ph type="dt" sz="half" idx="10"/>
          </p:nvPr>
        </p:nvSpPr>
        <p:spPr>
          <a:noFill/>
        </p:spPr>
        <p:txBody>
          <a:bodyPr/>
          <a:lstStyle/>
          <a:p>
            <a:fld id="{D4CB30E6-C4C5-4EEC-8B32-A18135319E89}" type="datetime1">
              <a:rPr lang="zh-CN" altLang="en-US" smtClean="0">
                <a:latin typeface="Arial" pitchFamily="34" charset="0"/>
              </a:rPr>
              <a:pPr/>
              <a:t>2018/8/22</a:t>
            </a:fld>
            <a:endParaRPr lang="en-US" altLang="zh-CN">
              <a:latin typeface="Arial" pitchFamily="34" charset="0"/>
            </a:endParaRPr>
          </a:p>
        </p:txBody>
      </p:sp>
      <p:sp>
        <p:nvSpPr>
          <p:cNvPr id="40965" name="灯片编号占位符 4"/>
          <p:cNvSpPr>
            <a:spLocks noGrp="1"/>
          </p:cNvSpPr>
          <p:nvPr>
            <p:ph type="sldNum" sz="quarter" idx="12"/>
          </p:nvPr>
        </p:nvSpPr>
        <p:spPr>
          <a:noFill/>
        </p:spPr>
        <p:txBody>
          <a:bodyPr/>
          <a:lstStyle/>
          <a:p>
            <a:fld id="{ED2119AC-5F42-4CA9-82AB-109858BA6167}" type="slidenum">
              <a:rPr lang="en-US" altLang="zh-CN" smtClean="0">
                <a:latin typeface="Arial" pitchFamily="34" charset="0"/>
              </a:rPr>
              <a:pPr/>
              <a:t>19</a:t>
            </a:fld>
            <a:endParaRPr lang="en-US" altLang="zh-CN">
              <a:latin typeface="Arial" pitchFamily="34" charset="0"/>
            </a:endParaRPr>
          </a:p>
        </p:txBody>
      </p:sp>
      <p:pic>
        <p:nvPicPr>
          <p:cNvPr id="40966" name="Picture 2"/>
          <p:cNvPicPr>
            <a:picLocks noChangeAspect="1" noChangeArrowheads="1"/>
          </p:cNvPicPr>
          <p:nvPr/>
        </p:nvPicPr>
        <p:blipFill>
          <a:blip r:embed="rId2"/>
          <a:srcRect/>
          <a:stretch>
            <a:fillRect/>
          </a:stretch>
        </p:blipFill>
        <p:spPr bwMode="auto">
          <a:xfrm>
            <a:off x="2098676" y="2070100"/>
            <a:ext cx="7629525" cy="295275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9" descr="arrow_metal01"/>
          <p:cNvPicPr>
            <a:picLocks noChangeAspect="1" noChangeArrowheads="1"/>
          </p:cNvPicPr>
          <p:nvPr/>
        </p:nvPicPr>
        <p:blipFill>
          <a:blip r:embed="rId2">
            <a:lum contrast="6000"/>
          </a:blip>
          <a:srcRect/>
          <a:stretch>
            <a:fillRect/>
          </a:stretch>
        </p:blipFill>
        <p:spPr bwMode="auto">
          <a:xfrm>
            <a:off x="1973263" y="2924176"/>
            <a:ext cx="1993900" cy="2881313"/>
          </a:xfrm>
          <a:prstGeom prst="rect">
            <a:avLst/>
          </a:prstGeom>
          <a:noFill/>
          <a:ln w="9525">
            <a:noFill/>
            <a:miter lim="800000"/>
            <a:headEnd/>
            <a:tailEnd/>
          </a:ln>
        </p:spPr>
      </p:pic>
      <p:grpSp>
        <p:nvGrpSpPr>
          <p:cNvPr id="20483" name="组合 71"/>
          <p:cNvGrpSpPr>
            <a:grpSpLocks/>
          </p:cNvGrpSpPr>
          <p:nvPr/>
        </p:nvGrpSpPr>
        <p:grpSpPr bwMode="auto">
          <a:xfrm>
            <a:off x="3071814" y="2474914"/>
            <a:ext cx="5995987" cy="542925"/>
            <a:chOff x="2790825" y="1844657"/>
            <a:chExt cx="5995185" cy="542842"/>
          </a:xfrm>
        </p:grpSpPr>
        <p:sp>
          <p:nvSpPr>
            <p:cNvPr id="20504" name="Rectangle 1"/>
            <p:cNvSpPr>
              <a:spLocks noChangeArrowheads="1"/>
            </p:cNvSpPr>
            <p:nvPr/>
          </p:nvSpPr>
          <p:spPr bwMode="auto">
            <a:xfrm>
              <a:off x="3240027" y="1844657"/>
              <a:ext cx="5472968" cy="522231"/>
            </a:xfrm>
            <a:prstGeom prst="rect">
              <a:avLst/>
            </a:prstGeom>
            <a:noFill/>
            <a:ln w="9525">
              <a:noFill/>
              <a:miter lim="800000"/>
              <a:headEnd/>
              <a:tailEnd/>
            </a:ln>
          </p:spPr>
          <p:txBody>
            <a:bodyPr anchor="ctr">
              <a:spAutoFit/>
            </a:bodyPr>
            <a:lstStyle/>
            <a:p>
              <a:pPr eaLnBrk="0" hangingPunct="0"/>
              <a:r>
                <a:rPr lang="zh-CN" altLang="en-US" sz="2800" b="1" dirty="0">
                  <a:solidFill>
                    <a:srgbClr val="C00000"/>
                  </a:solidFill>
                  <a:latin typeface="黑体" pitchFamily="49" charset="-122"/>
                  <a:ea typeface="黑体" pitchFamily="49" charset="-122"/>
                  <a:cs typeface="Times New Roman" pitchFamily="18" charset="0"/>
                </a:rPr>
                <a:t>数据隐私面临的安全问题</a:t>
              </a:r>
              <a:endParaRPr lang="en-US" altLang="zh-CN" sz="2800" b="1" dirty="0">
                <a:solidFill>
                  <a:srgbClr val="C00000"/>
                </a:solidFill>
                <a:latin typeface="黑体" pitchFamily="49" charset="-122"/>
                <a:ea typeface="黑体" pitchFamily="49" charset="-122"/>
                <a:cs typeface="Times New Roman" pitchFamily="18" charset="0"/>
              </a:endParaRPr>
            </a:p>
          </p:txBody>
        </p:sp>
        <p:grpSp>
          <p:nvGrpSpPr>
            <p:cNvPr id="20505" name="组合 65"/>
            <p:cNvGrpSpPr>
              <a:grpSpLocks/>
            </p:cNvGrpSpPr>
            <p:nvPr/>
          </p:nvGrpSpPr>
          <p:grpSpPr bwMode="auto">
            <a:xfrm>
              <a:off x="2790825" y="1992466"/>
              <a:ext cx="5995185" cy="395033"/>
              <a:chOff x="2790825" y="1992466"/>
              <a:chExt cx="5995185" cy="395033"/>
            </a:xfrm>
          </p:grpSpPr>
          <p:sp>
            <p:nvSpPr>
              <p:cNvPr id="20506" name="Line 4"/>
              <p:cNvSpPr>
                <a:spLocks noChangeShapeType="1"/>
              </p:cNvSpPr>
              <p:nvPr/>
            </p:nvSpPr>
            <p:spPr bwMode="black">
              <a:xfrm>
                <a:off x="2971799" y="2374032"/>
                <a:ext cx="5814211" cy="0"/>
              </a:xfrm>
              <a:prstGeom prst="line">
                <a:avLst/>
              </a:prstGeom>
              <a:noFill/>
              <a:ln w="28575" cap="rnd">
                <a:solidFill>
                  <a:srgbClr val="000000"/>
                </a:solidFill>
                <a:prstDash val="sysDot"/>
                <a:round/>
                <a:headEnd/>
                <a:tailEnd/>
              </a:ln>
            </p:spPr>
            <p:txBody>
              <a:bodyPr/>
              <a:lstStyle/>
              <a:p>
                <a:endParaRPr lang="zh-CN" altLang="en-US"/>
              </a:p>
            </p:txBody>
          </p:sp>
          <p:grpSp>
            <p:nvGrpSpPr>
              <p:cNvPr id="20507" name="组合 64"/>
              <p:cNvGrpSpPr>
                <a:grpSpLocks/>
              </p:cNvGrpSpPr>
              <p:nvPr/>
            </p:nvGrpSpPr>
            <p:grpSpPr bwMode="auto">
              <a:xfrm>
                <a:off x="2790825" y="1992466"/>
                <a:ext cx="393647" cy="395033"/>
                <a:chOff x="2790825" y="1992466"/>
                <a:chExt cx="393647" cy="395033"/>
              </a:xfrm>
            </p:grpSpPr>
            <p:sp>
              <p:nvSpPr>
                <p:cNvPr id="10" name="Oval 52"/>
                <p:cNvSpPr>
                  <a:spLocks noChangeArrowheads="1"/>
                </p:cNvSpPr>
                <p:nvPr/>
              </p:nvSpPr>
              <p:spPr bwMode="gray">
                <a:xfrm>
                  <a:off x="2790825" y="1992271"/>
                  <a:ext cx="393647" cy="395228"/>
                </a:xfrm>
                <a:prstGeom prst="ellipse">
                  <a:avLst/>
                </a:prstGeom>
                <a:gradFill rotWithShape="1">
                  <a:gsLst>
                    <a:gs pos="0">
                      <a:srgbClr val="FFFFFF">
                        <a:gamma/>
                        <a:shade val="54118"/>
                        <a:invGamma/>
                      </a:srgbClr>
                    </a:gs>
                    <a:gs pos="50000">
                      <a:srgbClr val="FFFFFF"/>
                    </a:gs>
                    <a:gs pos="100000">
                      <a:srgbClr val="FFFFFF">
                        <a:gamma/>
                        <a:shade val="54118"/>
                        <a:invGamma/>
                      </a:srgbClr>
                    </a:gs>
                  </a:gsLst>
                  <a:lin ang="18900000" scaled="1"/>
                </a:gradFill>
                <a:ln w="9525">
                  <a:solidFill>
                    <a:srgbClr val="DDDDDD"/>
                  </a:solidFill>
                  <a:round/>
                  <a:headEnd/>
                  <a:tailEnd/>
                </a:ln>
                <a:effectLst>
                  <a:outerShdw dist="35921" dir="2700000" algn="ctr" rotWithShape="0">
                    <a:srgbClr val="4D4D4D">
                      <a:alpha val="50000"/>
                    </a:srgbClr>
                  </a:outerShdw>
                </a:effectLst>
              </p:spPr>
              <p:txBody>
                <a:bodyPr wrap="none" anchor="ctr"/>
                <a:lstStyle/>
                <a:p>
                  <a:pPr fontAlgn="auto">
                    <a:spcBef>
                      <a:spcPts val="0"/>
                    </a:spcBef>
                    <a:spcAft>
                      <a:spcPts val="0"/>
                    </a:spcAft>
                    <a:defRPr/>
                  </a:pPr>
                  <a:endParaRPr lang="zh-CN" altLang="en-US" sz="2800" b="1">
                    <a:solidFill>
                      <a:srgbClr val="000000"/>
                    </a:solidFill>
                    <a:latin typeface="华文中宋" pitchFamily="2" charset="-122"/>
                    <a:ea typeface="华文中宋" pitchFamily="2" charset="-122"/>
                  </a:endParaRPr>
                </a:p>
              </p:txBody>
            </p:sp>
            <p:grpSp>
              <p:nvGrpSpPr>
                <p:cNvPr id="20509" name="Group 53"/>
                <p:cNvGrpSpPr>
                  <a:grpSpLocks/>
                </p:cNvGrpSpPr>
                <p:nvPr/>
              </p:nvGrpSpPr>
              <p:grpSpPr bwMode="auto">
                <a:xfrm rot="-2288454">
                  <a:off x="2823949" y="2019531"/>
                  <a:ext cx="329345" cy="336916"/>
                  <a:chOff x="887" y="2040"/>
                  <a:chExt cx="433" cy="422"/>
                </a:xfrm>
              </p:grpSpPr>
              <p:pic>
                <p:nvPicPr>
                  <p:cNvPr id="20510" name="Picture 54" descr="circuler_1"/>
                  <p:cNvPicPr>
                    <a:picLocks noChangeAspect="1" noChangeArrowheads="1"/>
                  </p:cNvPicPr>
                  <p:nvPr/>
                </p:nvPicPr>
                <p:blipFill>
                  <a:blip r:embed="rId3"/>
                  <a:srcRect/>
                  <a:stretch>
                    <a:fillRect/>
                  </a:stretch>
                </p:blipFill>
                <p:spPr bwMode="gray">
                  <a:xfrm>
                    <a:off x="887" y="2040"/>
                    <a:ext cx="430" cy="420"/>
                  </a:xfrm>
                  <a:prstGeom prst="rect">
                    <a:avLst/>
                  </a:prstGeom>
                  <a:noFill/>
                  <a:ln w="9525">
                    <a:noFill/>
                    <a:miter lim="800000"/>
                    <a:headEnd/>
                    <a:tailEnd/>
                  </a:ln>
                </p:spPr>
              </p:pic>
              <p:sp>
                <p:nvSpPr>
                  <p:cNvPr id="20511" name="Oval 55"/>
                  <p:cNvSpPr>
                    <a:spLocks noChangeArrowheads="1"/>
                  </p:cNvSpPr>
                  <p:nvPr/>
                </p:nvSpPr>
                <p:spPr bwMode="gray">
                  <a:xfrm>
                    <a:off x="887" y="2040"/>
                    <a:ext cx="433" cy="422"/>
                  </a:xfrm>
                  <a:prstGeom prst="ellipse">
                    <a:avLst/>
                  </a:prstGeom>
                  <a:solidFill>
                    <a:srgbClr val="0B41DB"/>
                  </a:solidFill>
                  <a:ln w="9525" algn="ctr">
                    <a:noFill/>
                    <a:round/>
                    <a:headEnd/>
                    <a:tailEnd/>
                  </a:ln>
                </p:spPr>
                <p:txBody>
                  <a:bodyPr wrap="none" anchor="ctr"/>
                  <a:lstStyle/>
                  <a:p>
                    <a:endParaRPr lang="zh-CN" altLang="en-US" sz="2800" b="1">
                      <a:solidFill>
                        <a:srgbClr val="000000"/>
                      </a:solidFill>
                      <a:latin typeface="华文中宋" pitchFamily="2" charset="-122"/>
                      <a:ea typeface="华文中宋" pitchFamily="2" charset="-122"/>
                    </a:endParaRPr>
                  </a:p>
                </p:txBody>
              </p:sp>
              <p:pic>
                <p:nvPicPr>
                  <p:cNvPr id="20512" name="Picture 56" descr="Picture2"/>
                  <p:cNvPicPr>
                    <a:picLocks noChangeAspect="1" noChangeArrowheads="1"/>
                  </p:cNvPicPr>
                  <p:nvPr/>
                </p:nvPicPr>
                <p:blipFill>
                  <a:blip r:embed="rId4"/>
                  <a:srcRect/>
                  <a:stretch>
                    <a:fillRect/>
                  </a:stretch>
                </p:blipFill>
                <p:spPr bwMode="gray">
                  <a:xfrm>
                    <a:off x="930" y="2044"/>
                    <a:ext cx="345" cy="149"/>
                  </a:xfrm>
                  <a:prstGeom prst="rect">
                    <a:avLst/>
                  </a:prstGeom>
                  <a:noFill/>
                  <a:ln w="9525">
                    <a:noFill/>
                    <a:miter lim="800000"/>
                    <a:headEnd/>
                    <a:tailEnd/>
                  </a:ln>
                </p:spPr>
              </p:pic>
            </p:grpSp>
          </p:grpSp>
        </p:grpSp>
      </p:grpSp>
      <p:grpSp>
        <p:nvGrpSpPr>
          <p:cNvPr id="20484" name="组合 79"/>
          <p:cNvGrpSpPr>
            <a:grpSpLocks/>
          </p:cNvGrpSpPr>
          <p:nvPr/>
        </p:nvGrpSpPr>
        <p:grpSpPr bwMode="auto">
          <a:xfrm>
            <a:off x="3762375" y="3773488"/>
            <a:ext cx="5545138" cy="393700"/>
            <a:chOff x="3203848" y="3933056"/>
            <a:chExt cx="5544616" cy="393700"/>
          </a:xfrm>
        </p:grpSpPr>
        <p:sp>
          <p:nvSpPr>
            <p:cNvPr id="20497" name="Line 11"/>
            <p:cNvSpPr>
              <a:spLocks noChangeShapeType="1"/>
            </p:cNvSpPr>
            <p:nvPr/>
          </p:nvSpPr>
          <p:spPr bwMode="black">
            <a:xfrm>
              <a:off x="3520429" y="4325113"/>
              <a:ext cx="5228035" cy="0"/>
            </a:xfrm>
            <a:prstGeom prst="line">
              <a:avLst/>
            </a:prstGeom>
            <a:noFill/>
            <a:ln w="28575" cap="rnd">
              <a:solidFill>
                <a:srgbClr val="000000"/>
              </a:solidFill>
              <a:prstDash val="sysDot"/>
              <a:round/>
              <a:headEnd/>
              <a:tailEnd/>
            </a:ln>
          </p:spPr>
          <p:txBody>
            <a:bodyPr/>
            <a:lstStyle/>
            <a:p>
              <a:endParaRPr lang="zh-CN" altLang="en-US"/>
            </a:p>
          </p:txBody>
        </p:sp>
        <p:grpSp>
          <p:nvGrpSpPr>
            <p:cNvPr id="20498" name="Group 92"/>
            <p:cNvGrpSpPr>
              <a:grpSpLocks/>
            </p:cNvGrpSpPr>
            <p:nvPr/>
          </p:nvGrpSpPr>
          <p:grpSpPr bwMode="auto">
            <a:xfrm>
              <a:off x="3203848" y="3933056"/>
              <a:ext cx="393700" cy="393700"/>
              <a:chOff x="3647" y="1006"/>
              <a:chExt cx="416" cy="416"/>
            </a:xfrm>
          </p:grpSpPr>
          <p:sp>
            <p:nvSpPr>
              <p:cNvPr id="18" name="Oval 67"/>
              <p:cNvSpPr>
                <a:spLocks noChangeArrowheads="1"/>
              </p:cNvSpPr>
              <p:nvPr/>
            </p:nvSpPr>
            <p:spPr bwMode="gray">
              <a:xfrm>
                <a:off x="3647" y="1006"/>
                <a:ext cx="416" cy="416"/>
              </a:xfrm>
              <a:prstGeom prst="ellipse">
                <a:avLst/>
              </a:prstGeom>
              <a:gradFill rotWithShape="1">
                <a:gsLst>
                  <a:gs pos="0">
                    <a:srgbClr val="FFFFFF">
                      <a:gamma/>
                      <a:shade val="54118"/>
                      <a:invGamma/>
                    </a:srgbClr>
                  </a:gs>
                  <a:gs pos="50000">
                    <a:srgbClr val="FFFFFF"/>
                  </a:gs>
                  <a:gs pos="100000">
                    <a:srgbClr val="FFFFFF">
                      <a:gamma/>
                      <a:shade val="54118"/>
                      <a:invGamma/>
                    </a:srgbClr>
                  </a:gs>
                </a:gsLst>
                <a:lin ang="18900000" scaled="1"/>
              </a:gradFill>
              <a:ln w="9525">
                <a:solidFill>
                  <a:srgbClr val="DDDDDD"/>
                </a:solidFill>
                <a:round/>
                <a:headEnd/>
                <a:tailEnd/>
              </a:ln>
              <a:effectLst>
                <a:outerShdw dist="35921" dir="2700000" algn="ctr" rotWithShape="0">
                  <a:srgbClr val="4D4D4D">
                    <a:alpha val="50000"/>
                  </a:srgbClr>
                </a:outerShdw>
              </a:effectLst>
            </p:spPr>
            <p:txBody>
              <a:bodyPr wrap="none" anchor="ctr"/>
              <a:lstStyle/>
              <a:p>
                <a:pPr fontAlgn="auto">
                  <a:spcBef>
                    <a:spcPts val="0"/>
                  </a:spcBef>
                  <a:spcAft>
                    <a:spcPts val="0"/>
                  </a:spcAft>
                  <a:defRPr/>
                </a:pPr>
                <a:endParaRPr lang="zh-CN" altLang="en-US" b="1">
                  <a:solidFill>
                    <a:srgbClr val="000000"/>
                  </a:solidFill>
                  <a:latin typeface="+mn-lt"/>
                  <a:ea typeface="+mn-ea"/>
                </a:endParaRPr>
              </a:p>
            </p:txBody>
          </p:sp>
          <p:grpSp>
            <p:nvGrpSpPr>
              <p:cNvPr id="20500" name="Group 68"/>
              <p:cNvGrpSpPr>
                <a:grpSpLocks/>
              </p:cNvGrpSpPr>
              <p:nvPr/>
            </p:nvGrpSpPr>
            <p:grpSpPr bwMode="auto">
              <a:xfrm rot="-2288454">
                <a:off x="3682" y="1034"/>
                <a:ext cx="348" cy="356"/>
                <a:chOff x="887" y="2040"/>
                <a:chExt cx="433" cy="422"/>
              </a:xfrm>
            </p:grpSpPr>
            <p:pic>
              <p:nvPicPr>
                <p:cNvPr id="20501" name="Picture 69" descr="circuler_1"/>
                <p:cNvPicPr>
                  <a:picLocks noChangeAspect="1" noChangeArrowheads="1"/>
                </p:cNvPicPr>
                <p:nvPr/>
              </p:nvPicPr>
              <p:blipFill>
                <a:blip r:embed="rId3"/>
                <a:srcRect/>
                <a:stretch>
                  <a:fillRect/>
                </a:stretch>
              </p:blipFill>
              <p:spPr bwMode="gray">
                <a:xfrm>
                  <a:off x="887" y="2040"/>
                  <a:ext cx="430" cy="420"/>
                </a:xfrm>
                <a:prstGeom prst="rect">
                  <a:avLst/>
                </a:prstGeom>
                <a:noFill/>
                <a:ln w="9525">
                  <a:noFill/>
                  <a:miter lim="800000"/>
                  <a:headEnd/>
                  <a:tailEnd/>
                </a:ln>
              </p:spPr>
            </p:pic>
            <p:sp>
              <p:nvSpPr>
                <p:cNvPr id="20502" name="Oval 70"/>
                <p:cNvSpPr>
                  <a:spLocks noChangeArrowheads="1"/>
                </p:cNvSpPr>
                <p:nvPr/>
              </p:nvSpPr>
              <p:spPr bwMode="gray">
                <a:xfrm>
                  <a:off x="887" y="2040"/>
                  <a:ext cx="433" cy="422"/>
                </a:xfrm>
                <a:prstGeom prst="ellipse">
                  <a:avLst/>
                </a:prstGeom>
                <a:solidFill>
                  <a:srgbClr val="00A249"/>
                </a:solidFill>
                <a:ln w="9525" algn="ctr">
                  <a:noFill/>
                  <a:round/>
                  <a:headEnd/>
                  <a:tailEnd/>
                </a:ln>
              </p:spPr>
              <p:txBody>
                <a:bodyPr wrap="none" anchor="ctr"/>
                <a:lstStyle/>
                <a:p>
                  <a:endParaRPr lang="zh-CN" altLang="en-US" b="1">
                    <a:solidFill>
                      <a:srgbClr val="000000"/>
                    </a:solidFill>
                    <a:latin typeface="Calibri" pitchFamily="34" charset="0"/>
                  </a:endParaRPr>
                </a:p>
              </p:txBody>
            </p:sp>
            <p:pic>
              <p:nvPicPr>
                <p:cNvPr id="20503" name="Picture 71" descr="Picture2"/>
                <p:cNvPicPr>
                  <a:picLocks noChangeAspect="1" noChangeArrowheads="1"/>
                </p:cNvPicPr>
                <p:nvPr/>
              </p:nvPicPr>
              <p:blipFill>
                <a:blip r:embed="rId4"/>
                <a:srcRect/>
                <a:stretch>
                  <a:fillRect/>
                </a:stretch>
              </p:blipFill>
              <p:spPr bwMode="gray">
                <a:xfrm>
                  <a:off x="930" y="2044"/>
                  <a:ext cx="345" cy="149"/>
                </a:xfrm>
                <a:prstGeom prst="rect">
                  <a:avLst/>
                </a:prstGeom>
                <a:noFill/>
                <a:ln w="9525">
                  <a:noFill/>
                  <a:miter lim="800000"/>
                  <a:headEnd/>
                  <a:tailEnd/>
                </a:ln>
              </p:spPr>
            </p:pic>
          </p:grpSp>
        </p:grpSp>
      </p:grpSp>
      <p:grpSp>
        <p:nvGrpSpPr>
          <p:cNvPr id="20485" name="组合 69"/>
          <p:cNvGrpSpPr>
            <a:grpSpLocks/>
          </p:cNvGrpSpPr>
          <p:nvPr/>
        </p:nvGrpSpPr>
        <p:grpSpPr bwMode="auto">
          <a:xfrm>
            <a:off x="3792539" y="5013325"/>
            <a:ext cx="5940425" cy="393700"/>
            <a:chOff x="3276600" y="4115520"/>
            <a:chExt cx="5941284" cy="393700"/>
          </a:xfrm>
        </p:grpSpPr>
        <p:sp>
          <p:nvSpPr>
            <p:cNvPr id="20490" name="Line 13"/>
            <p:cNvSpPr>
              <a:spLocks noChangeShapeType="1"/>
            </p:cNvSpPr>
            <p:nvPr/>
          </p:nvSpPr>
          <p:spPr bwMode="black">
            <a:xfrm>
              <a:off x="3462338" y="4507632"/>
              <a:ext cx="5755546" cy="0"/>
            </a:xfrm>
            <a:prstGeom prst="line">
              <a:avLst/>
            </a:prstGeom>
            <a:noFill/>
            <a:ln w="28575" cap="rnd">
              <a:solidFill>
                <a:srgbClr val="000000"/>
              </a:solidFill>
              <a:prstDash val="sysDot"/>
              <a:round/>
              <a:headEnd/>
              <a:tailEnd/>
            </a:ln>
          </p:spPr>
          <p:txBody>
            <a:bodyPr/>
            <a:lstStyle/>
            <a:p>
              <a:endParaRPr lang="zh-CN" altLang="en-US"/>
            </a:p>
          </p:txBody>
        </p:sp>
        <p:grpSp>
          <p:nvGrpSpPr>
            <p:cNvPr id="20491" name="Group 91"/>
            <p:cNvGrpSpPr>
              <a:grpSpLocks/>
            </p:cNvGrpSpPr>
            <p:nvPr/>
          </p:nvGrpSpPr>
          <p:grpSpPr bwMode="auto">
            <a:xfrm>
              <a:off x="3276600" y="4115520"/>
              <a:ext cx="393700" cy="393700"/>
              <a:chOff x="4213" y="1006"/>
              <a:chExt cx="416" cy="416"/>
            </a:xfrm>
          </p:grpSpPr>
          <p:sp>
            <p:nvSpPr>
              <p:cNvPr id="26" name="Oval 72"/>
              <p:cNvSpPr>
                <a:spLocks noChangeArrowheads="1"/>
              </p:cNvSpPr>
              <p:nvPr/>
            </p:nvSpPr>
            <p:spPr bwMode="gray">
              <a:xfrm>
                <a:off x="4213" y="1006"/>
                <a:ext cx="416" cy="416"/>
              </a:xfrm>
              <a:prstGeom prst="ellipse">
                <a:avLst/>
              </a:prstGeom>
              <a:gradFill rotWithShape="1">
                <a:gsLst>
                  <a:gs pos="0">
                    <a:srgbClr val="FFFFFF">
                      <a:gamma/>
                      <a:shade val="54118"/>
                      <a:invGamma/>
                    </a:srgbClr>
                  </a:gs>
                  <a:gs pos="50000">
                    <a:srgbClr val="FFFFFF"/>
                  </a:gs>
                  <a:gs pos="100000">
                    <a:srgbClr val="FFFFFF">
                      <a:gamma/>
                      <a:shade val="54118"/>
                      <a:invGamma/>
                    </a:srgbClr>
                  </a:gs>
                </a:gsLst>
                <a:lin ang="18900000" scaled="1"/>
              </a:gradFill>
              <a:ln w="9525">
                <a:solidFill>
                  <a:srgbClr val="DDDDDD"/>
                </a:solidFill>
                <a:round/>
                <a:headEnd/>
                <a:tailEnd/>
              </a:ln>
              <a:effectLst>
                <a:outerShdw dist="35921" dir="2700000" algn="ctr" rotWithShape="0">
                  <a:srgbClr val="4D4D4D">
                    <a:alpha val="50000"/>
                  </a:srgbClr>
                </a:outerShdw>
              </a:effectLst>
            </p:spPr>
            <p:txBody>
              <a:bodyPr wrap="none" anchor="ctr"/>
              <a:lstStyle/>
              <a:p>
                <a:pPr fontAlgn="auto">
                  <a:spcBef>
                    <a:spcPts val="0"/>
                  </a:spcBef>
                  <a:spcAft>
                    <a:spcPts val="0"/>
                  </a:spcAft>
                  <a:defRPr/>
                </a:pPr>
                <a:endParaRPr lang="zh-CN" altLang="en-US" b="1">
                  <a:solidFill>
                    <a:srgbClr val="000000"/>
                  </a:solidFill>
                  <a:latin typeface="+mn-lt"/>
                  <a:ea typeface="+mn-ea"/>
                </a:endParaRPr>
              </a:p>
            </p:txBody>
          </p:sp>
          <p:grpSp>
            <p:nvGrpSpPr>
              <p:cNvPr id="20493" name="Group 73"/>
              <p:cNvGrpSpPr>
                <a:grpSpLocks/>
              </p:cNvGrpSpPr>
              <p:nvPr/>
            </p:nvGrpSpPr>
            <p:grpSpPr bwMode="auto">
              <a:xfrm rot="-2288454">
                <a:off x="4248" y="1034"/>
                <a:ext cx="348" cy="356"/>
                <a:chOff x="887" y="2040"/>
                <a:chExt cx="433" cy="422"/>
              </a:xfrm>
            </p:grpSpPr>
            <p:pic>
              <p:nvPicPr>
                <p:cNvPr id="20494" name="Picture 74" descr="circuler_1"/>
                <p:cNvPicPr>
                  <a:picLocks noChangeAspect="1" noChangeArrowheads="1"/>
                </p:cNvPicPr>
                <p:nvPr/>
              </p:nvPicPr>
              <p:blipFill>
                <a:blip r:embed="rId3"/>
                <a:srcRect/>
                <a:stretch>
                  <a:fillRect/>
                </a:stretch>
              </p:blipFill>
              <p:spPr bwMode="gray">
                <a:xfrm>
                  <a:off x="887" y="2040"/>
                  <a:ext cx="430" cy="420"/>
                </a:xfrm>
                <a:prstGeom prst="rect">
                  <a:avLst/>
                </a:prstGeom>
                <a:noFill/>
                <a:ln w="9525">
                  <a:noFill/>
                  <a:miter lim="800000"/>
                  <a:headEnd/>
                  <a:tailEnd/>
                </a:ln>
              </p:spPr>
            </p:pic>
            <p:sp>
              <p:nvSpPr>
                <p:cNvPr id="20495" name="Oval 75"/>
                <p:cNvSpPr>
                  <a:spLocks noChangeArrowheads="1"/>
                </p:cNvSpPr>
                <p:nvPr/>
              </p:nvSpPr>
              <p:spPr bwMode="gray">
                <a:xfrm>
                  <a:off x="887" y="2040"/>
                  <a:ext cx="433" cy="422"/>
                </a:xfrm>
                <a:prstGeom prst="ellipse">
                  <a:avLst/>
                </a:prstGeom>
                <a:solidFill>
                  <a:srgbClr val="7030A0"/>
                </a:solidFill>
                <a:ln w="9525" algn="ctr">
                  <a:noFill/>
                  <a:round/>
                  <a:headEnd/>
                  <a:tailEnd/>
                </a:ln>
              </p:spPr>
              <p:txBody>
                <a:bodyPr wrap="none" anchor="ctr"/>
                <a:lstStyle/>
                <a:p>
                  <a:endParaRPr lang="zh-CN" altLang="en-US" b="1">
                    <a:solidFill>
                      <a:srgbClr val="000000"/>
                    </a:solidFill>
                    <a:latin typeface="Calibri" pitchFamily="34" charset="0"/>
                  </a:endParaRPr>
                </a:p>
              </p:txBody>
            </p:sp>
            <p:pic>
              <p:nvPicPr>
                <p:cNvPr id="20496" name="Picture 76" descr="Picture2"/>
                <p:cNvPicPr>
                  <a:picLocks noChangeAspect="1" noChangeArrowheads="1"/>
                </p:cNvPicPr>
                <p:nvPr/>
              </p:nvPicPr>
              <p:blipFill>
                <a:blip r:embed="rId4"/>
                <a:srcRect/>
                <a:stretch>
                  <a:fillRect/>
                </a:stretch>
              </p:blipFill>
              <p:spPr bwMode="gray">
                <a:xfrm>
                  <a:off x="930" y="2044"/>
                  <a:ext cx="345" cy="149"/>
                </a:xfrm>
                <a:prstGeom prst="rect">
                  <a:avLst/>
                </a:prstGeom>
                <a:noFill/>
                <a:ln w="9525">
                  <a:noFill/>
                  <a:miter lim="800000"/>
                  <a:headEnd/>
                  <a:tailEnd/>
                </a:ln>
              </p:spPr>
            </p:pic>
          </p:grpSp>
        </p:grpSp>
      </p:grpSp>
      <p:sp>
        <p:nvSpPr>
          <p:cNvPr id="20486" name="TextBox 22"/>
          <p:cNvSpPr txBox="1">
            <a:spLocks noChangeArrowheads="1"/>
          </p:cNvSpPr>
          <p:nvPr/>
        </p:nvSpPr>
        <p:spPr bwMode="auto">
          <a:xfrm>
            <a:off x="4800601" y="1412875"/>
            <a:ext cx="3743325" cy="768350"/>
          </a:xfrm>
          <a:prstGeom prst="rect">
            <a:avLst/>
          </a:prstGeom>
          <a:noFill/>
          <a:ln w="9525">
            <a:noFill/>
            <a:miter lim="800000"/>
            <a:headEnd/>
            <a:tailEnd/>
          </a:ln>
        </p:spPr>
        <p:txBody>
          <a:bodyPr>
            <a:spAutoFit/>
          </a:bodyPr>
          <a:lstStyle/>
          <a:p>
            <a:r>
              <a:rPr lang="zh-CN" altLang="en-US" sz="4400" b="1">
                <a:solidFill>
                  <a:schemeClr val="bg1"/>
                </a:solidFill>
                <a:latin typeface="微软雅黑" pitchFamily="34" charset="-122"/>
                <a:ea typeface="微软雅黑" pitchFamily="34" charset="-122"/>
              </a:rPr>
              <a:t>汇 报 提 纲</a:t>
            </a:r>
          </a:p>
        </p:txBody>
      </p:sp>
      <p:sp>
        <p:nvSpPr>
          <p:cNvPr id="20487" name="Rectangle 1"/>
          <p:cNvSpPr>
            <a:spLocks noChangeArrowheads="1"/>
          </p:cNvSpPr>
          <p:nvPr/>
        </p:nvSpPr>
        <p:spPr bwMode="auto">
          <a:xfrm>
            <a:off x="4368801" y="3642846"/>
            <a:ext cx="5256213" cy="523220"/>
          </a:xfrm>
          <a:prstGeom prst="rect">
            <a:avLst/>
          </a:prstGeom>
          <a:noFill/>
          <a:ln w="9525">
            <a:noFill/>
            <a:miter lim="800000"/>
            <a:headEnd/>
            <a:tailEnd/>
          </a:ln>
        </p:spPr>
        <p:txBody>
          <a:bodyPr anchor="ctr">
            <a:spAutoFit/>
          </a:bodyPr>
          <a:lstStyle/>
          <a:p>
            <a:r>
              <a:rPr lang="zh-CN" altLang="en-US" sz="2800" b="1" dirty="0">
                <a:solidFill>
                  <a:srgbClr val="C00000"/>
                </a:solidFill>
                <a:latin typeface="黑体" pitchFamily="49" charset="-122"/>
                <a:ea typeface="黑体" pitchFamily="49" charset="-122"/>
                <a:cs typeface="Times New Roman" pitchFamily="18" charset="0"/>
              </a:rPr>
              <a:t>差分隐私保护的基本原理</a:t>
            </a:r>
            <a:endParaRPr lang="zh-CN" altLang="zh-CN" sz="2800" b="1" dirty="0">
              <a:solidFill>
                <a:srgbClr val="C00000"/>
              </a:solidFill>
              <a:latin typeface="黑体" pitchFamily="49" charset="-122"/>
              <a:ea typeface="黑体" pitchFamily="49" charset="-122"/>
              <a:cs typeface="Times New Roman" pitchFamily="18" charset="0"/>
            </a:endParaRPr>
          </a:p>
        </p:txBody>
      </p:sp>
      <p:sp>
        <p:nvSpPr>
          <p:cNvPr id="20488" name="Rectangle 1"/>
          <p:cNvSpPr>
            <a:spLocks noChangeArrowheads="1"/>
          </p:cNvSpPr>
          <p:nvPr/>
        </p:nvSpPr>
        <p:spPr bwMode="auto">
          <a:xfrm>
            <a:off x="4367213" y="4868864"/>
            <a:ext cx="5257800" cy="522287"/>
          </a:xfrm>
          <a:prstGeom prst="rect">
            <a:avLst/>
          </a:prstGeom>
          <a:noFill/>
          <a:ln w="9525">
            <a:noFill/>
            <a:miter lim="800000"/>
            <a:headEnd/>
            <a:tailEnd/>
          </a:ln>
        </p:spPr>
        <p:txBody>
          <a:bodyPr anchor="ctr">
            <a:spAutoFit/>
          </a:bodyPr>
          <a:lstStyle/>
          <a:p>
            <a:r>
              <a:rPr lang="zh-CN" altLang="en-US" sz="2800" b="1" dirty="0">
                <a:solidFill>
                  <a:srgbClr val="C00000"/>
                </a:solidFill>
                <a:latin typeface="黑体" pitchFamily="49" charset="-122"/>
                <a:ea typeface="黑体" pitchFamily="49" charset="-122"/>
                <a:cs typeface="Times New Roman" pitchFamily="18" charset="0"/>
              </a:rPr>
              <a:t>数据隐私保护中的应用</a:t>
            </a:r>
            <a:endParaRPr lang="zh-CN" altLang="zh-CN" sz="2800" b="1" dirty="0">
              <a:solidFill>
                <a:srgbClr val="C00000"/>
              </a:solidFill>
              <a:latin typeface="黑体" pitchFamily="49" charset="-122"/>
              <a:ea typeface="黑体" pitchFamily="49" charset="-122"/>
              <a:cs typeface="Times New Roman" pitchFamily="18" charset="0"/>
            </a:endParaRPr>
          </a:p>
        </p:txBody>
      </p:sp>
      <p:sp>
        <p:nvSpPr>
          <p:cNvPr id="20489" name="TextBox 42"/>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a:t>三总二局的专业要求</a:t>
            </a:r>
          </a:p>
        </p:txBody>
      </p:sp>
      <p:sp>
        <p:nvSpPr>
          <p:cNvPr id="41987"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988" name="日期占位符 3"/>
          <p:cNvSpPr>
            <a:spLocks noGrp="1"/>
          </p:cNvSpPr>
          <p:nvPr>
            <p:ph type="dt" sz="half" idx="10"/>
          </p:nvPr>
        </p:nvSpPr>
        <p:spPr>
          <a:noFill/>
        </p:spPr>
        <p:txBody>
          <a:bodyPr/>
          <a:lstStyle/>
          <a:p>
            <a:fld id="{5E54C7D4-CA70-4404-97D0-C1126B39D8CB}" type="datetime1">
              <a:rPr lang="zh-CN" altLang="en-US" smtClean="0">
                <a:latin typeface="Arial" pitchFamily="34" charset="0"/>
              </a:rPr>
              <a:pPr/>
              <a:t>2018/8/22</a:t>
            </a:fld>
            <a:endParaRPr lang="en-US" altLang="zh-CN">
              <a:latin typeface="Arial" pitchFamily="34" charset="0"/>
            </a:endParaRPr>
          </a:p>
        </p:txBody>
      </p:sp>
      <p:sp>
        <p:nvSpPr>
          <p:cNvPr id="41989" name="灯片编号占位符 4"/>
          <p:cNvSpPr>
            <a:spLocks noGrp="1"/>
          </p:cNvSpPr>
          <p:nvPr>
            <p:ph type="sldNum" sz="quarter" idx="12"/>
          </p:nvPr>
        </p:nvSpPr>
        <p:spPr>
          <a:noFill/>
        </p:spPr>
        <p:txBody>
          <a:bodyPr/>
          <a:lstStyle/>
          <a:p>
            <a:fld id="{FDC0AE58-FC6B-4C1A-BECF-F2FF582F2E18}" type="slidenum">
              <a:rPr lang="en-US" altLang="zh-CN" smtClean="0">
                <a:latin typeface="Arial" pitchFamily="34" charset="0"/>
              </a:rPr>
              <a:pPr/>
              <a:t>20</a:t>
            </a:fld>
            <a:endParaRPr lang="en-US" altLang="zh-CN">
              <a:latin typeface="Arial" pitchFamily="34" charset="0"/>
            </a:endParaRPr>
          </a:p>
        </p:txBody>
      </p:sp>
      <p:pic>
        <p:nvPicPr>
          <p:cNvPr id="41990" name="Picture 2"/>
          <p:cNvPicPr>
            <a:picLocks noChangeAspect="1" noChangeArrowheads="1"/>
          </p:cNvPicPr>
          <p:nvPr/>
        </p:nvPicPr>
        <p:blipFill>
          <a:blip r:embed="rId2"/>
          <a:srcRect/>
          <a:stretch>
            <a:fillRect/>
          </a:stretch>
        </p:blipFill>
        <p:spPr bwMode="auto">
          <a:xfrm>
            <a:off x="2232025" y="1755776"/>
            <a:ext cx="7677150" cy="41814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a:t>三总二局的专业要求</a:t>
            </a:r>
          </a:p>
        </p:txBody>
      </p:sp>
      <p:sp>
        <p:nvSpPr>
          <p:cNvPr id="43011" name="内容占位符 2"/>
          <p:cNvSpPr>
            <a:spLocks noGrp="1"/>
          </p:cNvSpPr>
          <p:nvPr>
            <p:ph idx="1"/>
          </p:nvPr>
        </p:nvSpPr>
        <p:spPr bwMode="auto">
          <a:xfrm>
            <a:off x="2182813" y="1384300"/>
            <a:ext cx="7772400" cy="4114800"/>
          </a:xfrm>
          <a:noFill/>
          <a:ln>
            <a:miter lim="800000"/>
            <a:headEnd/>
            <a:tailEnd/>
          </a:ln>
        </p:spPr>
        <p:txBody>
          <a:bodyPr vert="horz" wrap="square" lIns="91440" tIns="45720" rIns="91440" bIns="45720" numCol="1" anchor="t" anchorCtr="0" compatLnSpc="1">
            <a:prstTxWarp prst="textNoShape">
              <a:avLst/>
            </a:prstTxWarp>
          </a:bodyPr>
          <a:lstStyle/>
          <a:p>
            <a:r>
              <a:rPr lang="en-US" altLang="zh-CN"/>
              <a:t>61398</a:t>
            </a:r>
            <a:r>
              <a:rPr lang="zh-CN" altLang="en-US"/>
              <a:t>部队在浙江大学招收定向研究生</a:t>
            </a:r>
          </a:p>
        </p:txBody>
      </p:sp>
      <p:sp>
        <p:nvSpPr>
          <p:cNvPr id="43012" name="日期占位符 3"/>
          <p:cNvSpPr>
            <a:spLocks noGrp="1"/>
          </p:cNvSpPr>
          <p:nvPr>
            <p:ph type="dt" sz="half" idx="10"/>
          </p:nvPr>
        </p:nvSpPr>
        <p:spPr>
          <a:noFill/>
        </p:spPr>
        <p:txBody>
          <a:bodyPr/>
          <a:lstStyle/>
          <a:p>
            <a:fld id="{143296D2-ACD7-4BEB-B109-56210A91306E}" type="datetime1">
              <a:rPr lang="zh-CN" altLang="en-US" smtClean="0">
                <a:latin typeface="Arial" pitchFamily="34" charset="0"/>
              </a:rPr>
              <a:pPr/>
              <a:t>2018/8/22</a:t>
            </a:fld>
            <a:endParaRPr lang="en-US" altLang="zh-CN">
              <a:latin typeface="Arial" pitchFamily="34" charset="0"/>
            </a:endParaRPr>
          </a:p>
        </p:txBody>
      </p:sp>
      <p:sp>
        <p:nvSpPr>
          <p:cNvPr id="43013" name="灯片编号占位符 4"/>
          <p:cNvSpPr>
            <a:spLocks noGrp="1"/>
          </p:cNvSpPr>
          <p:nvPr>
            <p:ph type="sldNum" sz="quarter" idx="12"/>
          </p:nvPr>
        </p:nvSpPr>
        <p:spPr>
          <a:noFill/>
        </p:spPr>
        <p:txBody>
          <a:bodyPr/>
          <a:lstStyle/>
          <a:p>
            <a:fld id="{B6A3A6D9-33D3-4B65-A64E-B40BE79D32AE}" type="slidenum">
              <a:rPr lang="en-US" altLang="zh-CN" smtClean="0">
                <a:latin typeface="Arial" pitchFamily="34" charset="0"/>
              </a:rPr>
              <a:pPr/>
              <a:t>21</a:t>
            </a:fld>
            <a:endParaRPr lang="en-US" altLang="zh-CN">
              <a:latin typeface="Arial" pitchFamily="34" charset="0"/>
            </a:endParaRPr>
          </a:p>
        </p:txBody>
      </p:sp>
      <p:pic>
        <p:nvPicPr>
          <p:cNvPr id="43014" name="图片 5" descr="不见图 请翻墙"/>
          <p:cNvPicPr>
            <a:picLocks noChangeAspect="1" noChangeArrowheads="1"/>
          </p:cNvPicPr>
          <p:nvPr/>
        </p:nvPicPr>
        <p:blipFill>
          <a:blip r:embed="rId2"/>
          <a:srcRect/>
          <a:stretch>
            <a:fillRect/>
          </a:stretch>
        </p:blipFill>
        <p:spPr bwMode="auto">
          <a:xfrm>
            <a:off x="3584575" y="2032001"/>
            <a:ext cx="4762500" cy="355282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a:t>三总二局的专业要求</a:t>
            </a:r>
          </a:p>
        </p:txBody>
      </p:sp>
      <p:sp>
        <p:nvSpPr>
          <p:cNvPr id="44035" name="内容占位符 2"/>
          <p:cNvSpPr>
            <a:spLocks noGrp="1"/>
          </p:cNvSpPr>
          <p:nvPr>
            <p:ph idx="1"/>
          </p:nvPr>
        </p:nvSpPr>
        <p:spPr bwMode="auto">
          <a:xfrm>
            <a:off x="2182813" y="1384300"/>
            <a:ext cx="7772400" cy="4114800"/>
          </a:xfrm>
          <a:noFill/>
          <a:ln>
            <a:miter lim="800000"/>
            <a:headEnd/>
            <a:tailEnd/>
          </a:ln>
        </p:spPr>
        <p:txBody>
          <a:bodyPr vert="horz" wrap="square" lIns="91440" tIns="45720" rIns="91440" bIns="45720" numCol="1" anchor="t" anchorCtr="0" compatLnSpc="1">
            <a:prstTxWarp prst="textNoShape">
              <a:avLst/>
            </a:prstTxWarp>
          </a:bodyPr>
          <a:lstStyle/>
          <a:p>
            <a:r>
              <a:rPr lang="en-US" altLang="zh-CN"/>
              <a:t>61398</a:t>
            </a:r>
            <a:r>
              <a:rPr lang="zh-CN" altLang="en-US"/>
              <a:t>部队发表的论文</a:t>
            </a:r>
          </a:p>
        </p:txBody>
      </p:sp>
      <p:sp>
        <p:nvSpPr>
          <p:cNvPr id="44036" name="日期占位符 3"/>
          <p:cNvSpPr>
            <a:spLocks noGrp="1"/>
          </p:cNvSpPr>
          <p:nvPr>
            <p:ph type="dt" sz="half" idx="10"/>
          </p:nvPr>
        </p:nvSpPr>
        <p:spPr>
          <a:noFill/>
        </p:spPr>
        <p:txBody>
          <a:bodyPr/>
          <a:lstStyle/>
          <a:p>
            <a:fld id="{88746DCE-F31E-4946-8D72-52D5C21052DC}" type="datetime1">
              <a:rPr lang="zh-CN" altLang="en-US" smtClean="0">
                <a:latin typeface="Arial" pitchFamily="34" charset="0"/>
              </a:rPr>
              <a:pPr/>
              <a:t>2018/8/22</a:t>
            </a:fld>
            <a:endParaRPr lang="en-US" altLang="zh-CN">
              <a:latin typeface="Arial" pitchFamily="34" charset="0"/>
            </a:endParaRPr>
          </a:p>
        </p:txBody>
      </p:sp>
      <p:sp>
        <p:nvSpPr>
          <p:cNvPr id="44037" name="灯片编号占位符 4"/>
          <p:cNvSpPr>
            <a:spLocks noGrp="1"/>
          </p:cNvSpPr>
          <p:nvPr>
            <p:ph type="sldNum" sz="quarter" idx="12"/>
          </p:nvPr>
        </p:nvSpPr>
        <p:spPr>
          <a:noFill/>
        </p:spPr>
        <p:txBody>
          <a:bodyPr/>
          <a:lstStyle/>
          <a:p>
            <a:fld id="{E5BC156E-34AD-419C-87B3-16425DBA2B53}" type="slidenum">
              <a:rPr lang="en-US" altLang="zh-CN" smtClean="0">
                <a:latin typeface="Arial" pitchFamily="34" charset="0"/>
              </a:rPr>
              <a:pPr/>
              <a:t>22</a:t>
            </a:fld>
            <a:endParaRPr lang="en-US" altLang="zh-CN">
              <a:latin typeface="Arial" pitchFamily="34" charset="0"/>
            </a:endParaRPr>
          </a:p>
        </p:txBody>
      </p:sp>
      <p:pic>
        <p:nvPicPr>
          <p:cNvPr id="44038" name="图片 6" descr="不见图 请翻墙"/>
          <p:cNvPicPr>
            <a:picLocks noChangeAspect="1" noChangeArrowheads="1"/>
          </p:cNvPicPr>
          <p:nvPr/>
        </p:nvPicPr>
        <p:blipFill>
          <a:blip r:embed="rId2"/>
          <a:srcRect/>
          <a:stretch>
            <a:fillRect/>
          </a:stretch>
        </p:blipFill>
        <p:spPr bwMode="auto">
          <a:xfrm>
            <a:off x="6797675" y="1204913"/>
            <a:ext cx="3143250" cy="47625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609600" y="461961"/>
            <a:ext cx="10972800" cy="720725"/>
          </a:xfrm>
        </p:spPr>
        <p:txBody>
          <a:bodyPr/>
          <a:lstStyle/>
          <a:p>
            <a:r>
              <a:rPr lang="zh-CN" altLang="en-US" dirty="0"/>
              <a:t>人是如何被定位的：汪东（绿野，</a:t>
            </a:r>
            <a:r>
              <a:rPr lang="en-US" altLang="zh-CN" dirty="0"/>
              <a:t>Ugly Gorilla)</a:t>
            </a:r>
            <a:endParaRPr lang="zh-CN" altLang="en-US" dirty="0"/>
          </a:p>
        </p:txBody>
      </p:sp>
      <p:sp>
        <p:nvSpPr>
          <p:cNvPr id="45059"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060" name="日期占位符 3"/>
          <p:cNvSpPr>
            <a:spLocks noGrp="1"/>
          </p:cNvSpPr>
          <p:nvPr>
            <p:ph type="dt" sz="half" idx="10"/>
          </p:nvPr>
        </p:nvSpPr>
        <p:spPr>
          <a:noFill/>
        </p:spPr>
        <p:txBody>
          <a:bodyPr/>
          <a:lstStyle/>
          <a:p>
            <a:fld id="{87AE20A2-925B-4B52-B2DF-165BC8697751}" type="datetime1">
              <a:rPr lang="zh-CN" altLang="en-US" smtClean="0">
                <a:latin typeface="Arial" pitchFamily="34" charset="0"/>
              </a:rPr>
              <a:pPr/>
              <a:t>2018/8/22</a:t>
            </a:fld>
            <a:endParaRPr lang="en-US" altLang="zh-CN">
              <a:latin typeface="Arial" pitchFamily="34" charset="0"/>
            </a:endParaRPr>
          </a:p>
        </p:txBody>
      </p:sp>
      <p:sp>
        <p:nvSpPr>
          <p:cNvPr id="45061" name="灯片编号占位符 4"/>
          <p:cNvSpPr>
            <a:spLocks noGrp="1"/>
          </p:cNvSpPr>
          <p:nvPr>
            <p:ph type="sldNum" sz="quarter" idx="12"/>
          </p:nvPr>
        </p:nvSpPr>
        <p:spPr>
          <a:noFill/>
        </p:spPr>
        <p:txBody>
          <a:bodyPr/>
          <a:lstStyle/>
          <a:p>
            <a:fld id="{41A0F6AF-608D-4169-B8A2-B62C5486D921}" type="slidenum">
              <a:rPr lang="en-US" altLang="zh-CN" smtClean="0">
                <a:latin typeface="Arial" pitchFamily="34" charset="0"/>
              </a:rPr>
              <a:pPr/>
              <a:t>23</a:t>
            </a:fld>
            <a:endParaRPr lang="en-US" altLang="zh-CN">
              <a:latin typeface="Arial" pitchFamily="34" charset="0"/>
            </a:endParaRPr>
          </a:p>
        </p:txBody>
      </p:sp>
      <p:pic>
        <p:nvPicPr>
          <p:cNvPr id="45062" name="图片 6" descr="photos.jpg"/>
          <p:cNvPicPr>
            <a:picLocks noChangeAspect="1"/>
          </p:cNvPicPr>
          <p:nvPr/>
        </p:nvPicPr>
        <p:blipFill>
          <a:blip r:embed="rId2"/>
          <a:srcRect/>
          <a:stretch>
            <a:fillRect/>
          </a:stretch>
        </p:blipFill>
        <p:spPr bwMode="auto">
          <a:xfrm>
            <a:off x="2943226" y="1341439"/>
            <a:ext cx="6105525" cy="469423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dirty="0"/>
              <a:t>暴露 “绿野”与</a:t>
            </a:r>
            <a:r>
              <a:rPr lang="en-US" dirty="0"/>
              <a:t> </a:t>
            </a:r>
            <a:r>
              <a:rPr lang="en-US" altLang="zh-CN" dirty="0"/>
              <a:t>Ugly Gorilla </a:t>
            </a:r>
            <a:r>
              <a:rPr lang="zh-CN" altLang="en-US" dirty="0"/>
              <a:t>的关系</a:t>
            </a:r>
          </a:p>
        </p:txBody>
      </p:sp>
      <p:sp>
        <p:nvSpPr>
          <p:cNvPr id="46083"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6084" name="日期占位符 3"/>
          <p:cNvSpPr>
            <a:spLocks noGrp="1"/>
          </p:cNvSpPr>
          <p:nvPr>
            <p:ph type="dt" sz="half" idx="10"/>
          </p:nvPr>
        </p:nvSpPr>
        <p:spPr>
          <a:noFill/>
        </p:spPr>
        <p:txBody>
          <a:bodyPr/>
          <a:lstStyle/>
          <a:p>
            <a:fld id="{269E9513-BADA-4359-AFC2-D842038AD02A}" type="datetime1">
              <a:rPr lang="zh-CN" altLang="en-US" smtClean="0">
                <a:latin typeface="Arial" pitchFamily="34" charset="0"/>
              </a:rPr>
              <a:pPr/>
              <a:t>2018/8/22</a:t>
            </a:fld>
            <a:endParaRPr lang="en-US" altLang="zh-CN">
              <a:latin typeface="Arial" pitchFamily="34" charset="0"/>
            </a:endParaRPr>
          </a:p>
        </p:txBody>
      </p:sp>
      <p:sp>
        <p:nvSpPr>
          <p:cNvPr id="46085" name="灯片编号占位符 4"/>
          <p:cNvSpPr>
            <a:spLocks noGrp="1"/>
          </p:cNvSpPr>
          <p:nvPr>
            <p:ph type="sldNum" sz="quarter" idx="12"/>
          </p:nvPr>
        </p:nvSpPr>
        <p:spPr>
          <a:noFill/>
        </p:spPr>
        <p:txBody>
          <a:bodyPr/>
          <a:lstStyle/>
          <a:p>
            <a:fld id="{67C5804E-FE4B-4A32-9873-32DDB01B780D}" type="slidenum">
              <a:rPr lang="en-US" altLang="zh-CN" smtClean="0">
                <a:latin typeface="Arial" pitchFamily="34" charset="0"/>
              </a:rPr>
              <a:pPr/>
              <a:t>24</a:t>
            </a:fld>
            <a:endParaRPr lang="en-US" altLang="zh-CN">
              <a:latin typeface="Arial" pitchFamily="34" charset="0"/>
            </a:endParaRPr>
          </a:p>
        </p:txBody>
      </p:sp>
      <p:pic>
        <p:nvPicPr>
          <p:cNvPr id="46086" name="Picture 2"/>
          <p:cNvPicPr>
            <a:picLocks noChangeAspect="1" noChangeArrowheads="1"/>
          </p:cNvPicPr>
          <p:nvPr/>
        </p:nvPicPr>
        <p:blipFill>
          <a:blip r:embed="rId2"/>
          <a:srcRect/>
          <a:stretch>
            <a:fillRect/>
          </a:stretch>
        </p:blipFill>
        <p:spPr bwMode="auto">
          <a:xfrm>
            <a:off x="2333626" y="1204914"/>
            <a:ext cx="7497763" cy="4986337"/>
          </a:xfrm>
          <a:prstGeom prst="rect">
            <a:avLst/>
          </a:prstGeom>
          <a:noFill/>
          <a:ln w="9525">
            <a:noFill/>
            <a:miter lim="800000"/>
            <a:headEnd/>
            <a:tailEnd/>
          </a:ln>
        </p:spPr>
      </p:pic>
      <p:sp>
        <p:nvSpPr>
          <p:cNvPr id="7" name="圆角矩形 6"/>
          <p:cNvSpPr>
            <a:spLocks noChangeArrowheads="1"/>
          </p:cNvSpPr>
          <p:nvPr/>
        </p:nvSpPr>
        <p:spPr bwMode="auto">
          <a:xfrm>
            <a:off x="3165476" y="4565650"/>
            <a:ext cx="5553075" cy="960438"/>
          </a:xfrm>
          <a:prstGeom prst="roundRect">
            <a:avLst>
              <a:gd name="adj" fmla="val 16667"/>
            </a:avLst>
          </a:prstGeom>
          <a:noFill/>
          <a:ln w="28575" algn="ctr">
            <a:solidFill>
              <a:srgbClr val="FF0000"/>
            </a:solidFill>
            <a:round/>
            <a:headEnd/>
            <a:tailEnd/>
          </a:ln>
        </p:spPr>
        <p:txBody>
          <a:bodyPr wrap="none"/>
          <a:lstStyle/>
          <a:p>
            <a:pPr algn="ctr"/>
            <a:endParaRPr kumimoji="1" lang="zh-CN" altLang="en-US" b="1">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t>1</a:t>
            </a:r>
            <a:r>
              <a:rPr lang="zh-CN" altLang="en-US"/>
              <a:t>、中国军网注册用户：邮箱：</a:t>
            </a:r>
            <a:r>
              <a:rPr lang="en-US" altLang="zh-CN"/>
              <a:t>uglygorilla@163.com</a:t>
            </a:r>
            <a:r>
              <a:rPr lang="zh-CN" altLang="en-US"/>
              <a:t>，网名：</a:t>
            </a:r>
            <a:r>
              <a:rPr lang="en-US" altLang="zh-CN"/>
              <a:t>UglyGorilla</a:t>
            </a:r>
            <a:endParaRPr lang="zh-CN" altLang="en-US"/>
          </a:p>
        </p:txBody>
      </p:sp>
      <p:sp>
        <p:nvSpPr>
          <p:cNvPr id="47108" name="日期占位符 3"/>
          <p:cNvSpPr>
            <a:spLocks noGrp="1"/>
          </p:cNvSpPr>
          <p:nvPr>
            <p:ph type="dt" sz="half" idx="10"/>
          </p:nvPr>
        </p:nvSpPr>
        <p:spPr>
          <a:noFill/>
        </p:spPr>
        <p:txBody>
          <a:bodyPr/>
          <a:lstStyle/>
          <a:p>
            <a:fld id="{B2996A1E-3449-4F54-892B-95E8EE5D9653}" type="datetime1">
              <a:rPr lang="zh-CN" altLang="en-US" smtClean="0">
                <a:latin typeface="Arial" pitchFamily="34" charset="0"/>
              </a:rPr>
              <a:pPr/>
              <a:t>2018/8/22</a:t>
            </a:fld>
            <a:endParaRPr lang="en-US" altLang="zh-CN">
              <a:latin typeface="Arial" pitchFamily="34" charset="0"/>
            </a:endParaRPr>
          </a:p>
        </p:txBody>
      </p:sp>
      <p:sp>
        <p:nvSpPr>
          <p:cNvPr id="47109" name="灯片编号占位符 4"/>
          <p:cNvSpPr>
            <a:spLocks noGrp="1"/>
          </p:cNvSpPr>
          <p:nvPr>
            <p:ph type="sldNum" sz="quarter" idx="12"/>
          </p:nvPr>
        </p:nvSpPr>
        <p:spPr>
          <a:noFill/>
        </p:spPr>
        <p:txBody>
          <a:bodyPr/>
          <a:lstStyle/>
          <a:p>
            <a:fld id="{9A33916D-A300-4595-B62E-C32847C793C9}" type="slidenum">
              <a:rPr lang="en-US" altLang="zh-CN" smtClean="0">
                <a:latin typeface="Arial" pitchFamily="34" charset="0"/>
              </a:rPr>
              <a:pPr/>
              <a:t>25</a:t>
            </a:fld>
            <a:endParaRPr lang="en-US" altLang="zh-CN">
              <a:latin typeface="Arial" pitchFamily="34" charset="0"/>
            </a:endParaRPr>
          </a:p>
        </p:txBody>
      </p:sp>
      <p:pic>
        <p:nvPicPr>
          <p:cNvPr id="188418" name="Picture 2"/>
          <p:cNvPicPr>
            <a:picLocks noChangeAspect="1" noChangeArrowheads="1"/>
          </p:cNvPicPr>
          <p:nvPr/>
        </p:nvPicPr>
        <p:blipFill>
          <a:blip r:embed="rId2"/>
          <a:srcRect/>
          <a:stretch>
            <a:fillRect/>
          </a:stretch>
        </p:blipFill>
        <p:spPr bwMode="auto">
          <a:xfrm>
            <a:off x="2252663" y="1190625"/>
            <a:ext cx="6970712" cy="5138738"/>
          </a:xfrm>
          <a:prstGeom prst="rect">
            <a:avLst/>
          </a:prstGeom>
          <a:noFill/>
          <a:ln w="9525">
            <a:noFill/>
            <a:miter lim="800000"/>
            <a:headEnd/>
            <a:tailEnd/>
          </a:ln>
        </p:spPr>
      </p:pic>
      <p:sp>
        <p:nvSpPr>
          <p:cNvPr id="10" name="标题 1">
            <a:extLst>
              <a:ext uri="{FF2B5EF4-FFF2-40B4-BE49-F238E27FC236}">
                <a16:creationId xmlns:a16="http://schemas.microsoft.com/office/drawing/2014/main" id="{8873C3E7-1C0F-4735-91D5-E3762722319A}"/>
              </a:ext>
            </a:extLst>
          </p:cNvPr>
          <p:cNvSpPr>
            <a:spLocks noGrp="1"/>
          </p:cNvSpPr>
          <p:nvPr>
            <p:ph type="title"/>
          </p:nvPr>
        </p:nvSpPr>
        <p:spPr>
          <a:xfrm>
            <a:off x="609600" y="404664"/>
            <a:ext cx="10972800" cy="720725"/>
          </a:xfrm>
        </p:spPr>
        <p:txBody>
          <a:bodyPr/>
          <a:lstStyle/>
          <a:p>
            <a:r>
              <a:rPr lang="zh-CN" altLang="en-US" dirty="0"/>
              <a:t>暴露 “绿野”与</a:t>
            </a:r>
            <a:r>
              <a:rPr lang="en-US" dirty="0"/>
              <a:t> </a:t>
            </a:r>
            <a:r>
              <a:rPr lang="en-US" altLang="zh-CN" dirty="0"/>
              <a:t>Ugly Gorilla </a:t>
            </a:r>
            <a:r>
              <a:rPr lang="zh-CN" altLang="en-US" dirty="0"/>
              <a:t>的关系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88418"/>
                                        </p:tgtEl>
                                        <p:attrNameLst>
                                          <p:attrName>style.visibility</p:attrName>
                                        </p:attrNameLst>
                                      </p:cBhvr>
                                      <p:to>
                                        <p:strVal val="visible"/>
                                      </p:to>
                                    </p:set>
                                    <p:anim calcmode="lin" valueType="num">
                                      <p:cBhvr>
                                        <p:cTn id="7" dur="1000" fill="hold"/>
                                        <p:tgtEl>
                                          <p:spTgt spid="188418"/>
                                        </p:tgtEl>
                                        <p:attrNameLst>
                                          <p:attrName>ppt_w</p:attrName>
                                        </p:attrNameLst>
                                      </p:cBhvr>
                                      <p:tavLst>
                                        <p:tav tm="0">
                                          <p:val>
                                            <p:strVal val="#ppt_w*0.70"/>
                                          </p:val>
                                        </p:tav>
                                        <p:tav tm="100000">
                                          <p:val>
                                            <p:strVal val="#ppt_w"/>
                                          </p:val>
                                        </p:tav>
                                      </p:tavLst>
                                    </p:anim>
                                    <p:anim calcmode="lin" valueType="num">
                                      <p:cBhvr>
                                        <p:cTn id="8" dur="1000" fill="hold"/>
                                        <p:tgtEl>
                                          <p:spTgt spid="188418"/>
                                        </p:tgtEl>
                                        <p:attrNameLst>
                                          <p:attrName>ppt_h</p:attrName>
                                        </p:attrNameLst>
                                      </p:cBhvr>
                                      <p:tavLst>
                                        <p:tav tm="0">
                                          <p:val>
                                            <p:strVal val="#ppt_h"/>
                                          </p:val>
                                        </p:tav>
                                        <p:tav tm="100000">
                                          <p:val>
                                            <p:strVal val="#ppt_h"/>
                                          </p:val>
                                        </p:tav>
                                      </p:tavLst>
                                    </p:anim>
                                    <p:animEffect transition="in" filter="fade">
                                      <p:cBhvr>
                                        <p:cTn id="9" dur="1000"/>
                                        <p:tgtEl>
                                          <p:spTgt spid="188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a:t>2</a:t>
            </a:r>
            <a:r>
              <a:rPr lang="zh-CN" altLang="en-US" dirty="0"/>
              <a:t>、</a:t>
            </a:r>
            <a:r>
              <a:rPr lang="en-US" dirty="0"/>
              <a:t> </a:t>
            </a:r>
            <a:r>
              <a:rPr lang="en-US" altLang="zh-CN" dirty="0"/>
              <a:t>rootkit.com </a:t>
            </a:r>
            <a:r>
              <a:rPr lang="zh-CN" altLang="en-US" dirty="0"/>
              <a:t>注册用户：被</a:t>
            </a:r>
            <a:r>
              <a:rPr lang="en-US" dirty="0"/>
              <a:t> “</a:t>
            </a:r>
            <a:r>
              <a:rPr lang="en-US" dirty="0" err="1"/>
              <a:t>匿名黑客组织</a:t>
            </a:r>
            <a:r>
              <a:rPr lang="en-US" dirty="0"/>
              <a:t>” </a:t>
            </a:r>
            <a:r>
              <a:rPr lang="zh-CN" altLang="en-US" dirty="0"/>
              <a:t>攻破并爆库，用户数据库中就有</a:t>
            </a:r>
            <a:r>
              <a:rPr lang="en-US" dirty="0"/>
              <a:t> </a:t>
            </a:r>
            <a:r>
              <a:rPr lang="en-US" altLang="zh-CN" dirty="0"/>
              <a:t>uglygorilla@163.com</a:t>
            </a:r>
            <a:r>
              <a:rPr lang="zh-CN" altLang="en-US" dirty="0"/>
              <a:t>，且注册该帐号的</a:t>
            </a:r>
            <a:r>
              <a:rPr lang="en-US" dirty="0"/>
              <a:t> </a:t>
            </a:r>
            <a:r>
              <a:rPr lang="en-US" altLang="zh-CN" dirty="0"/>
              <a:t>IP </a:t>
            </a:r>
            <a:r>
              <a:rPr lang="zh-CN" altLang="en-US" dirty="0"/>
              <a:t>地址（</a:t>
            </a:r>
            <a:r>
              <a:rPr lang="en-US" altLang="zh-CN" dirty="0"/>
              <a:t>58.246.255.28</a:t>
            </a:r>
            <a:r>
              <a:rPr lang="zh-CN" altLang="en-US" dirty="0"/>
              <a:t>）来自上海浦东高桥</a:t>
            </a:r>
          </a:p>
        </p:txBody>
      </p:sp>
      <p:sp>
        <p:nvSpPr>
          <p:cNvPr id="48132" name="日期占位符 3"/>
          <p:cNvSpPr>
            <a:spLocks noGrp="1"/>
          </p:cNvSpPr>
          <p:nvPr>
            <p:ph type="dt" sz="half" idx="10"/>
          </p:nvPr>
        </p:nvSpPr>
        <p:spPr>
          <a:noFill/>
        </p:spPr>
        <p:txBody>
          <a:bodyPr/>
          <a:lstStyle/>
          <a:p>
            <a:fld id="{6DFA0F30-AA39-42D7-8100-FAF90CE91EFB}" type="datetime1">
              <a:rPr lang="zh-CN" altLang="en-US" smtClean="0">
                <a:latin typeface="Arial" pitchFamily="34" charset="0"/>
              </a:rPr>
              <a:pPr/>
              <a:t>2018/8/22</a:t>
            </a:fld>
            <a:endParaRPr lang="en-US" altLang="zh-CN">
              <a:latin typeface="Arial" pitchFamily="34" charset="0"/>
            </a:endParaRPr>
          </a:p>
        </p:txBody>
      </p:sp>
      <p:sp>
        <p:nvSpPr>
          <p:cNvPr id="48133" name="灯片编号占位符 4"/>
          <p:cNvSpPr>
            <a:spLocks noGrp="1"/>
          </p:cNvSpPr>
          <p:nvPr>
            <p:ph type="sldNum" sz="quarter" idx="12"/>
          </p:nvPr>
        </p:nvSpPr>
        <p:spPr>
          <a:noFill/>
        </p:spPr>
        <p:txBody>
          <a:bodyPr/>
          <a:lstStyle/>
          <a:p>
            <a:fld id="{82477EB4-7511-4069-AE1D-0EF807D6F410}" type="slidenum">
              <a:rPr lang="en-US" altLang="zh-CN" smtClean="0">
                <a:latin typeface="Arial" pitchFamily="34" charset="0"/>
              </a:rPr>
              <a:pPr/>
              <a:t>26</a:t>
            </a:fld>
            <a:endParaRPr lang="en-US" altLang="zh-CN">
              <a:latin typeface="Arial" pitchFamily="34" charset="0"/>
            </a:endParaRPr>
          </a:p>
        </p:txBody>
      </p:sp>
      <p:sp>
        <p:nvSpPr>
          <p:cNvPr id="8" name="标题 1">
            <a:extLst>
              <a:ext uri="{FF2B5EF4-FFF2-40B4-BE49-F238E27FC236}">
                <a16:creationId xmlns:a16="http://schemas.microsoft.com/office/drawing/2014/main" id="{495BA191-A27D-4F30-B235-3CAC8CAC1FDB}"/>
              </a:ext>
            </a:extLst>
          </p:cNvPr>
          <p:cNvSpPr>
            <a:spLocks noGrp="1"/>
          </p:cNvSpPr>
          <p:nvPr>
            <p:ph type="title"/>
          </p:nvPr>
        </p:nvSpPr>
        <p:spPr>
          <a:xfrm>
            <a:off x="609600" y="476251"/>
            <a:ext cx="10972800" cy="720725"/>
          </a:xfrm>
        </p:spPr>
        <p:txBody>
          <a:bodyPr/>
          <a:lstStyle/>
          <a:p>
            <a:r>
              <a:rPr lang="zh-CN" altLang="en-US" dirty="0"/>
              <a:t>暴露 </a:t>
            </a:r>
            <a:r>
              <a:rPr lang="en-US" dirty="0"/>
              <a:t> </a:t>
            </a:r>
            <a:r>
              <a:rPr lang="en-US" altLang="zh-CN" dirty="0"/>
              <a:t>Ugly Gorilla </a:t>
            </a:r>
            <a:r>
              <a:rPr lang="zh-CN" altLang="en-US" dirty="0"/>
              <a:t>与浦东的关系</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内容占位符 2"/>
          <p:cNvSpPr>
            <a:spLocks noGrp="1"/>
          </p:cNvSpPr>
          <p:nvPr>
            <p:ph idx="1"/>
          </p:nvPr>
        </p:nvSpPr>
        <p:spPr bwMode="auto">
          <a:xfrm>
            <a:off x="2182813" y="1397000"/>
            <a:ext cx="7772400" cy="4114800"/>
          </a:xfrm>
          <a:noFill/>
          <a:ln>
            <a:miter lim="800000"/>
            <a:headEnd/>
            <a:tailEnd/>
          </a:ln>
        </p:spPr>
        <p:txBody>
          <a:bodyPr vert="horz" wrap="square" lIns="91440" tIns="45720" rIns="91440" bIns="45720" numCol="1" anchor="t" anchorCtr="0" compatLnSpc="1">
            <a:prstTxWarp prst="textNoShape">
              <a:avLst/>
            </a:prstTxWarp>
          </a:bodyPr>
          <a:lstStyle/>
          <a:p>
            <a:r>
              <a:rPr lang="en-US" altLang="zh-CN"/>
              <a:t>3</a:t>
            </a:r>
            <a:r>
              <a:rPr lang="zh-CN" altLang="en-US"/>
              <a:t>、</a:t>
            </a:r>
            <a:r>
              <a:rPr lang="en-US"/>
              <a:t> </a:t>
            </a:r>
            <a:r>
              <a:rPr lang="zh-CN" altLang="en-US"/>
              <a:t>国内开发人员网站（</a:t>
            </a:r>
            <a:r>
              <a:rPr lang="en-US" altLang="zh-CN"/>
              <a:t>www.pudn.com </a:t>
            </a:r>
            <a:r>
              <a:rPr lang="zh-CN" altLang="en-US"/>
              <a:t>）：注册用户</a:t>
            </a:r>
            <a:r>
              <a:rPr lang="en-US"/>
              <a:t> </a:t>
            </a:r>
            <a:r>
              <a:rPr lang="en-US" altLang="zh-CN"/>
              <a:t>UglyGorilla </a:t>
            </a:r>
            <a:r>
              <a:rPr lang="zh-CN" altLang="en-US"/>
              <a:t>的真名是</a:t>
            </a:r>
            <a:r>
              <a:rPr lang="en-US"/>
              <a:t> </a:t>
            </a:r>
            <a:r>
              <a:rPr lang="en-US" altLang="zh-CN"/>
              <a:t>"</a:t>
            </a:r>
            <a:r>
              <a:rPr lang="zh-CN" altLang="en-US"/>
              <a:t>汪东</a:t>
            </a:r>
            <a:r>
              <a:rPr lang="en-US" altLang="zh-CN"/>
              <a:t>"</a:t>
            </a:r>
            <a:r>
              <a:rPr lang="zh-CN" altLang="en-US"/>
              <a:t>。</a:t>
            </a:r>
          </a:p>
        </p:txBody>
      </p:sp>
      <p:sp>
        <p:nvSpPr>
          <p:cNvPr id="49156" name="日期占位符 3"/>
          <p:cNvSpPr>
            <a:spLocks noGrp="1"/>
          </p:cNvSpPr>
          <p:nvPr>
            <p:ph type="dt" sz="half" idx="10"/>
          </p:nvPr>
        </p:nvSpPr>
        <p:spPr>
          <a:noFill/>
        </p:spPr>
        <p:txBody>
          <a:bodyPr/>
          <a:lstStyle/>
          <a:p>
            <a:fld id="{58BE198B-7F1D-4DA3-A79D-59511373663B}" type="datetime1">
              <a:rPr lang="zh-CN" altLang="en-US" smtClean="0">
                <a:latin typeface="Arial" pitchFamily="34" charset="0"/>
              </a:rPr>
              <a:pPr/>
              <a:t>2018/8/22</a:t>
            </a:fld>
            <a:endParaRPr lang="en-US" altLang="zh-CN">
              <a:latin typeface="Arial" pitchFamily="34" charset="0"/>
            </a:endParaRPr>
          </a:p>
        </p:txBody>
      </p:sp>
      <p:sp>
        <p:nvSpPr>
          <p:cNvPr id="49157" name="灯片编号占位符 4"/>
          <p:cNvSpPr>
            <a:spLocks noGrp="1"/>
          </p:cNvSpPr>
          <p:nvPr>
            <p:ph type="sldNum" sz="quarter" idx="12"/>
          </p:nvPr>
        </p:nvSpPr>
        <p:spPr>
          <a:noFill/>
        </p:spPr>
        <p:txBody>
          <a:bodyPr/>
          <a:lstStyle/>
          <a:p>
            <a:fld id="{FCBA8C68-5201-4BE6-BD90-B6FDE6DB38E5}" type="slidenum">
              <a:rPr lang="en-US" altLang="zh-CN" smtClean="0">
                <a:latin typeface="Arial" pitchFamily="34" charset="0"/>
              </a:rPr>
              <a:pPr/>
              <a:t>27</a:t>
            </a:fld>
            <a:endParaRPr lang="en-US" altLang="zh-CN">
              <a:latin typeface="Arial" pitchFamily="34" charset="0"/>
            </a:endParaRPr>
          </a:p>
        </p:txBody>
      </p:sp>
      <p:pic>
        <p:nvPicPr>
          <p:cNvPr id="49158" name="Picture 2"/>
          <p:cNvPicPr>
            <a:picLocks noChangeAspect="1" noChangeArrowheads="1"/>
          </p:cNvPicPr>
          <p:nvPr/>
        </p:nvPicPr>
        <p:blipFill>
          <a:blip r:embed="rId2"/>
          <a:srcRect/>
          <a:stretch>
            <a:fillRect/>
          </a:stretch>
        </p:blipFill>
        <p:spPr bwMode="auto">
          <a:xfrm>
            <a:off x="2073276" y="2835275"/>
            <a:ext cx="7993063" cy="2755900"/>
          </a:xfrm>
          <a:prstGeom prst="rect">
            <a:avLst/>
          </a:prstGeom>
          <a:noFill/>
          <a:ln w="9525">
            <a:noFill/>
            <a:miter lim="800000"/>
            <a:headEnd/>
            <a:tailEnd/>
          </a:ln>
        </p:spPr>
      </p:pic>
      <p:sp>
        <p:nvSpPr>
          <p:cNvPr id="9" name="标题 1">
            <a:extLst>
              <a:ext uri="{FF2B5EF4-FFF2-40B4-BE49-F238E27FC236}">
                <a16:creationId xmlns:a16="http://schemas.microsoft.com/office/drawing/2014/main" id="{0F970CC8-36BC-4498-85D1-ED69659F4EFF}"/>
              </a:ext>
            </a:extLst>
          </p:cNvPr>
          <p:cNvSpPr>
            <a:spLocks noGrp="1"/>
          </p:cNvSpPr>
          <p:nvPr>
            <p:ph type="title"/>
          </p:nvPr>
        </p:nvSpPr>
        <p:spPr>
          <a:xfrm>
            <a:off x="609600" y="476251"/>
            <a:ext cx="10972800" cy="720725"/>
          </a:xfrm>
        </p:spPr>
        <p:txBody>
          <a:bodyPr/>
          <a:lstStyle/>
          <a:p>
            <a:r>
              <a:rPr lang="zh-CN" altLang="en-US" dirty="0"/>
              <a:t>暴露 </a:t>
            </a:r>
            <a:r>
              <a:rPr lang="en-US" dirty="0"/>
              <a:t> </a:t>
            </a:r>
            <a:r>
              <a:rPr lang="en-US" altLang="zh-CN" dirty="0"/>
              <a:t>Ugly Gorilla </a:t>
            </a:r>
            <a:r>
              <a:rPr lang="zh-CN" altLang="en-US" dirty="0"/>
              <a:t>的真名“汪东”</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dirty="0"/>
              <a:t>定位汪东的黑客身份</a:t>
            </a:r>
          </a:p>
        </p:txBody>
      </p:sp>
      <p:sp>
        <p:nvSpPr>
          <p:cNvPr id="50179" name="内容占位符 2"/>
          <p:cNvSpPr>
            <a:spLocks noGrp="1"/>
          </p:cNvSpPr>
          <p:nvPr>
            <p:ph idx="1"/>
          </p:nvPr>
        </p:nvSpPr>
        <p:spPr bwMode="auto">
          <a:xfrm>
            <a:off x="2182813" y="1397000"/>
            <a:ext cx="7772400" cy="4114800"/>
          </a:xfrm>
          <a:noFill/>
          <a:ln>
            <a:miter lim="800000"/>
            <a:headEnd/>
            <a:tailEnd/>
          </a:ln>
        </p:spPr>
        <p:txBody>
          <a:bodyPr vert="horz" wrap="square" lIns="91440" tIns="45720" rIns="91440" bIns="45720" numCol="1" anchor="t" anchorCtr="0" compatLnSpc="1">
            <a:prstTxWarp prst="textNoShape">
              <a:avLst/>
            </a:prstTxWarp>
          </a:bodyPr>
          <a:lstStyle/>
          <a:p>
            <a:r>
              <a:rPr lang="en-US" altLang="zh-CN"/>
              <a:t>4</a:t>
            </a:r>
            <a:r>
              <a:rPr lang="zh-CN" altLang="en-US"/>
              <a:t>、在自己开发的木马工具中，写了如下签名：</a:t>
            </a:r>
            <a:r>
              <a:rPr lang="en-US"/>
              <a:t> </a:t>
            </a:r>
            <a:r>
              <a:rPr lang="en-US" altLang="zh-CN"/>
              <a:t>v1.0 No Doubt to Hack You, Writed by UglyGorilla, 06/29/2007</a:t>
            </a:r>
            <a:r>
              <a:rPr lang="zh-CN" altLang="en-US"/>
              <a:t> </a:t>
            </a:r>
          </a:p>
        </p:txBody>
      </p:sp>
      <p:sp>
        <p:nvSpPr>
          <p:cNvPr id="50180" name="日期占位符 3"/>
          <p:cNvSpPr>
            <a:spLocks noGrp="1"/>
          </p:cNvSpPr>
          <p:nvPr>
            <p:ph type="dt" sz="half" idx="10"/>
          </p:nvPr>
        </p:nvSpPr>
        <p:spPr>
          <a:noFill/>
        </p:spPr>
        <p:txBody>
          <a:bodyPr/>
          <a:lstStyle/>
          <a:p>
            <a:fld id="{668188AC-6253-4958-8423-93996EBE6702}" type="datetime1">
              <a:rPr lang="zh-CN" altLang="en-US" smtClean="0">
                <a:latin typeface="Arial" pitchFamily="34" charset="0"/>
              </a:rPr>
              <a:pPr/>
              <a:t>2018/8/22</a:t>
            </a:fld>
            <a:endParaRPr lang="en-US" altLang="zh-CN">
              <a:latin typeface="Arial" pitchFamily="34" charset="0"/>
            </a:endParaRPr>
          </a:p>
        </p:txBody>
      </p:sp>
      <p:sp>
        <p:nvSpPr>
          <p:cNvPr id="50181" name="灯片编号占位符 4"/>
          <p:cNvSpPr>
            <a:spLocks noGrp="1"/>
          </p:cNvSpPr>
          <p:nvPr>
            <p:ph type="sldNum" sz="quarter" idx="12"/>
          </p:nvPr>
        </p:nvSpPr>
        <p:spPr>
          <a:noFill/>
        </p:spPr>
        <p:txBody>
          <a:bodyPr/>
          <a:lstStyle/>
          <a:p>
            <a:fld id="{0C83CFD0-B0B6-41CF-A549-248A36E17965}" type="slidenum">
              <a:rPr lang="en-US" altLang="zh-CN" smtClean="0">
                <a:latin typeface="Arial" pitchFamily="34" charset="0"/>
              </a:rPr>
              <a:pPr/>
              <a:t>28</a:t>
            </a:fld>
            <a:endParaRPr lang="en-US" altLang="zh-CN">
              <a:latin typeface="Arial" pitchFamily="34" charset="0"/>
            </a:endParaRPr>
          </a:p>
        </p:txBody>
      </p:sp>
      <p:sp>
        <p:nvSpPr>
          <p:cNvPr id="7" name="圆角矩形 6"/>
          <p:cNvSpPr>
            <a:spLocks noChangeArrowheads="1"/>
          </p:cNvSpPr>
          <p:nvPr/>
        </p:nvSpPr>
        <p:spPr bwMode="auto">
          <a:xfrm>
            <a:off x="7388225" y="1889125"/>
            <a:ext cx="1195388" cy="463550"/>
          </a:xfrm>
          <a:prstGeom prst="roundRect">
            <a:avLst>
              <a:gd name="adj" fmla="val 16667"/>
            </a:avLst>
          </a:prstGeom>
          <a:noFill/>
          <a:ln w="28575" algn="ctr">
            <a:solidFill>
              <a:srgbClr val="FF0000"/>
            </a:solidFill>
            <a:round/>
            <a:headEnd/>
            <a:tailEnd/>
          </a:ln>
        </p:spPr>
        <p:txBody>
          <a:bodyPr wrap="none"/>
          <a:lstStyle/>
          <a:p>
            <a:pPr algn="ctr"/>
            <a:endParaRPr kumimoji="1" lang="zh-CN" altLang="en-US" b="1">
              <a:latin typeface="Tahoma" pitchFamily="34" charset="0"/>
            </a:endParaRPr>
          </a:p>
        </p:txBody>
      </p:sp>
      <p:pic>
        <p:nvPicPr>
          <p:cNvPr id="190466" name="Picture 2"/>
          <p:cNvPicPr>
            <a:picLocks noChangeAspect="1" noChangeArrowheads="1"/>
          </p:cNvPicPr>
          <p:nvPr/>
        </p:nvPicPr>
        <p:blipFill>
          <a:blip r:embed="rId2"/>
          <a:srcRect/>
          <a:stretch>
            <a:fillRect/>
          </a:stretch>
        </p:blipFill>
        <p:spPr bwMode="auto">
          <a:xfrm>
            <a:off x="2128838" y="1279525"/>
            <a:ext cx="7967662" cy="50815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90466"/>
                                        </p:tgtEl>
                                        <p:attrNameLst>
                                          <p:attrName>style.visibility</p:attrName>
                                        </p:attrNameLst>
                                      </p:cBhvr>
                                      <p:to>
                                        <p:strVal val="visible"/>
                                      </p:to>
                                    </p:set>
                                    <p:anim calcmode="lin" valueType="num">
                                      <p:cBhvr>
                                        <p:cTn id="14" dur="1000" fill="hold"/>
                                        <p:tgtEl>
                                          <p:spTgt spid="190466"/>
                                        </p:tgtEl>
                                        <p:attrNameLst>
                                          <p:attrName>ppt_w</p:attrName>
                                        </p:attrNameLst>
                                      </p:cBhvr>
                                      <p:tavLst>
                                        <p:tav tm="0">
                                          <p:val>
                                            <p:strVal val="#ppt_w*0.70"/>
                                          </p:val>
                                        </p:tav>
                                        <p:tav tm="100000">
                                          <p:val>
                                            <p:strVal val="#ppt_w"/>
                                          </p:val>
                                        </p:tav>
                                      </p:tavLst>
                                    </p:anim>
                                    <p:anim calcmode="lin" valueType="num">
                                      <p:cBhvr>
                                        <p:cTn id="15" dur="1000" fill="hold"/>
                                        <p:tgtEl>
                                          <p:spTgt spid="190466"/>
                                        </p:tgtEl>
                                        <p:attrNameLst>
                                          <p:attrName>ppt_h</p:attrName>
                                        </p:attrNameLst>
                                      </p:cBhvr>
                                      <p:tavLst>
                                        <p:tav tm="0">
                                          <p:val>
                                            <p:strVal val="#ppt_h"/>
                                          </p:val>
                                        </p:tav>
                                        <p:tav tm="100000">
                                          <p:val>
                                            <p:strVal val="#ppt_h"/>
                                          </p:val>
                                        </p:tav>
                                      </p:tavLst>
                                    </p:anim>
                                    <p:animEffect transition="in" filter="fade">
                                      <p:cBhvr>
                                        <p:cTn id="16" dur="1000"/>
                                        <p:tgtEl>
                                          <p:spTgt spid="190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a:t>解放军信息工程大学：张长河</a:t>
            </a:r>
          </a:p>
        </p:txBody>
      </p:sp>
      <p:sp>
        <p:nvSpPr>
          <p:cNvPr id="51203" name="内容占位符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204" name="日期占位符 3"/>
          <p:cNvSpPr>
            <a:spLocks noGrp="1"/>
          </p:cNvSpPr>
          <p:nvPr>
            <p:ph type="dt" sz="half" idx="10"/>
          </p:nvPr>
        </p:nvSpPr>
        <p:spPr>
          <a:noFill/>
        </p:spPr>
        <p:txBody>
          <a:bodyPr/>
          <a:lstStyle/>
          <a:p>
            <a:fld id="{DDCAE2C1-C36C-431A-807F-591AEA103AC5}" type="datetime1">
              <a:rPr lang="zh-CN" altLang="en-US" smtClean="0">
                <a:latin typeface="Arial" pitchFamily="34" charset="0"/>
              </a:rPr>
              <a:pPr/>
              <a:t>2018/8/22</a:t>
            </a:fld>
            <a:endParaRPr lang="en-US" altLang="zh-CN">
              <a:latin typeface="Arial" pitchFamily="34" charset="0"/>
            </a:endParaRPr>
          </a:p>
        </p:txBody>
      </p:sp>
      <p:sp>
        <p:nvSpPr>
          <p:cNvPr id="51205" name="灯片编号占位符 4"/>
          <p:cNvSpPr>
            <a:spLocks noGrp="1"/>
          </p:cNvSpPr>
          <p:nvPr>
            <p:ph type="sldNum" sz="quarter" idx="12"/>
          </p:nvPr>
        </p:nvSpPr>
        <p:spPr>
          <a:noFill/>
        </p:spPr>
        <p:txBody>
          <a:bodyPr/>
          <a:lstStyle/>
          <a:p>
            <a:fld id="{6338DF70-B9FE-4FB9-AF00-65CCE9E6C702}" type="slidenum">
              <a:rPr lang="en-US" altLang="zh-CN" smtClean="0">
                <a:latin typeface="Arial" pitchFamily="34" charset="0"/>
              </a:rPr>
              <a:pPr/>
              <a:t>29</a:t>
            </a:fld>
            <a:endParaRPr lang="en-US" altLang="zh-CN">
              <a:latin typeface="Arial" pitchFamily="34" charset="0"/>
            </a:endParaRPr>
          </a:p>
        </p:txBody>
      </p:sp>
      <p:pic>
        <p:nvPicPr>
          <p:cNvPr id="51206" name="图片 5" descr="疑似中国军方黑客身份曝光"/>
          <p:cNvPicPr>
            <a:picLocks noChangeAspect="1" noChangeArrowheads="1"/>
          </p:cNvPicPr>
          <p:nvPr/>
        </p:nvPicPr>
        <p:blipFill>
          <a:blip r:embed="rId2"/>
          <a:srcRect/>
          <a:stretch>
            <a:fillRect/>
          </a:stretch>
        </p:blipFill>
        <p:spPr bwMode="auto">
          <a:xfrm>
            <a:off x="2567609" y="1435100"/>
            <a:ext cx="6786563" cy="50482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7" descr="背景1.jpg"/>
          <p:cNvPicPr>
            <a:picLocks noChangeAspect="1"/>
          </p:cNvPicPr>
          <p:nvPr/>
        </p:nvPicPr>
        <p:blipFill>
          <a:blip r:embed="rId2"/>
          <a:srcRect/>
          <a:stretch>
            <a:fillRect/>
          </a:stretch>
        </p:blipFill>
        <p:spPr bwMode="auto">
          <a:xfrm>
            <a:off x="0" y="15460"/>
            <a:ext cx="12192000" cy="6885403"/>
          </a:xfrm>
          <a:prstGeom prst="rect">
            <a:avLst/>
          </a:prstGeom>
          <a:noFill/>
          <a:ln w="25400">
            <a:solidFill>
              <a:schemeClr val="bg1"/>
            </a:solidFill>
            <a:miter lim="800000"/>
            <a:headEnd/>
            <a:tailEnd/>
          </a:ln>
        </p:spPr>
      </p:pic>
      <p:sp>
        <p:nvSpPr>
          <p:cNvPr id="21507" name="TextBox 4"/>
          <p:cNvSpPr txBox="1">
            <a:spLocks noChangeArrowheads="1"/>
          </p:cNvSpPr>
          <p:nvPr/>
        </p:nvSpPr>
        <p:spPr bwMode="auto">
          <a:xfrm>
            <a:off x="2208213" y="931863"/>
            <a:ext cx="2951162" cy="215900"/>
          </a:xfrm>
          <a:prstGeom prst="rect">
            <a:avLst/>
          </a:prstGeom>
          <a:noFill/>
          <a:ln w="9525">
            <a:noFill/>
            <a:miter lim="800000"/>
            <a:headEnd/>
            <a:tailEnd/>
          </a:ln>
        </p:spPr>
        <p:txBody>
          <a:bodyPr>
            <a:spAutoFit/>
          </a:bodyPr>
          <a:lstStyle/>
          <a:p>
            <a:pPr algn="ctr"/>
            <a:r>
              <a:rPr lang="en-US" altLang="zh-CN" sz="800">
                <a:solidFill>
                  <a:schemeClr val="bg1"/>
                </a:solidFill>
                <a:latin typeface="Times New Roman" pitchFamily="18" charset="0"/>
                <a:cs typeface="Times New Roman" pitchFamily="18" charset="0"/>
              </a:rPr>
              <a:t>Nanjing University of Posts &amp; Telecommunications</a:t>
            </a:r>
            <a:endParaRPr lang="zh-CN" altLang="en-US" sz="800">
              <a:solidFill>
                <a:schemeClr val="bg1"/>
              </a:solidFill>
              <a:latin typeface="Times New Roman" pitchFamily="18" charset="0"/>
              <a:cs typeface="Times New Roman" pitchFamily="18" charset="0"/>
            </a:endParaRPr>
          </a:p>
        </p:txBody>
      </p:sp>
      <p:sp>
        <p:nvSpPr>
          <p:cNvPr id="21508" name="Line 4"/>
          <p:cNvSpPr>
            <a:spLocks noChangeShapeType="1"/>
          </p:cNvSpPr>
          <p:nvPr/>
        </p:nvSpPr>
        <p:spPr bwMode="auto">
          <a:xfrm>
            <a:off x="1714501" y="1258889"/>
            <a:ext cx="8748713" cy="1587"/>
          </a:xfrm>
          <a:prstGeom prst="line">
            <a:avLst/>
          </a:prstGeom>
          <a:noFill/>
          <a:ln w="44450">
            <a:solidFill>
              <a:srgbClr val="00B050"/>
            </a:solidFill>
            <a:round/>
            <a:headEnd/>
            <a:tailEnd/>
          </a:ln>
        </p:spPr>
        <p:txBody>
          <a:bodyPr/>
          <a:lstStyle/>
          <a:p>
            <a:endParaRPr lang="zh-CN" altLang="en-US"/>
          </a:p>
        </p:txBody>
      </p:sp>
      <p:sp>
        <p:nvSpPr>
          <p:cNvPr id="14" name="Text Box 13"/>
          <p:cNvSpPr txBox="1">
            <a:spLocks noChangeArrowheads="1"/>
          </p:cNvSpPr>
          <p:nvPr/>
        </p:nvSpPr>
        <p:spPr bwMode="auto">
          <a:xfrm>
            <a:off x="4727848"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
        <p:nvSpPr>
          <p:cNvPr id="15" name="Line 10"/>
          <p:cNvSpPr>
            <a:spLocks noChangeShapeType="1"/>
          </p:cNvSpPr>
          <p:nvPr/>
        </p:nvSpPr>
        <p:spPr bwMode="auto">
          <a:xfrm>
            <a:off x="1919288" y="4554538"/>
            <a:ext cx="8388350" cy="0"/>
          </a:xfrm>
          <a:prstGeom prst="line">
            <a:avLst/>
          </a:prstGeom>
          <a:noFill/>
          <a:ln w="161925">
            <a:solidFill>
              <a:srgbClr val="C7455B"/>
            </a:solidFill>
            <a:round/>
            <a:headEnd/>
            <a:tailEnd type="triangle"/>
          </a:ln>
          <a:effectLst/>
          <a:extLst/>
        </p:spPr>
        <p:txBody>
          <a:bodyPr/>
          <a:lstStyle/>
          <a:p>
            <a:pPr>
              <a:defRPr/>
            </a:pPr>
            <a:endParaRPr lang="zh-CN" altLang="en-US">
              <a:solidFill>
                <a:schemeClr val="accent2">
                  <a:lumMod val="75000"/>
                </a:schemeClr>
              </a:solidFill>
              <a:latin typeface="Arial" charset="0"/>
            </a:endParaRPr>
          </a:p>
        </p:txBody>
      </p:sp>
      <p:sp>
        <p:nvSpPr>
          <p:cNvPr id="19" name="AutoShape 16"/>
          <p:cNvSpPr>
            <a:spLocks noChangeArrowheads="1"/>
          </p:cNvSpPr>
          <p:nvPr/>
        </p:nvSpPr>
        <p:spPr bwMode="auto">
          <a:xfrm>
            <a:off x="1631951" y="2520951"/>
            <a:ext cx="1198563" cy="574675"/>
          </a:xfrm>
          <a:prstGeom prst="wedgeRectCallout">
            <a:avLst>
              <a:gd name="adj1" fmla="val -14993"/>
              <a:gd name="adj2" fmla="val 289888"/>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en-US" altLang="zh-CN" sz="1600" dirty="0">
                <a:solidFill>
                  <a:srgbClr val="C00000"/>
                </a:solidFill>
                <a:latin typeface="Arial" charset="0"/>
              </a:rPr>
              <a:t>APARNET</a:t>
            </a:r>
          </a:p>
          <a:p>
            <a:pPr algn="ctr">
              <a:defRPr/>
            </a:pPr>
            <a:r>
              <a:rPr lang="en-US" altLang="zh-CN" dirty="0">
                <a:solidFill>
                  <a:srgbClr val="C00000"/>
                </a:solidFill>
                <a:latin typeface="Arial" charset="0"/>
              </a:rPr>
              <a:t>1970s</a:t>
            </a:r>
            <a:endParaRPr lang="zh-CN" altLang="en-US" dirty="0">
              <a:solidFill>
                <a:srgbClr val="C00000"/>
              </a:solidFill>
              <a:latin typeface="Arial" charset="0"/>
            </a:endParaRPr>
          </a:p>
        </p:txBody>
      </p:sp>
      <p:sp>
        <p:nvSpPr>
          <p:cNvPr id="29" name="Text Box 26"/>
          <p:cNvSpPr txBox="1">
            <a:spLocks noChangeArrowheads="1"/>
          </p:cNvSpPr>
          <p:nvPr/>
        </p:nvSpPr>
        <p:spPr bwMode="auto">
          <a:xfrm>
            <a:off x="1631950" y="1371600"/>
            <a:ext cx="4864100" cy="831850"/>
          </a:xfrm>
          <a:prstGeom prst="rect">
            <a:avLst/>
          </a:prstGeom>
          <a:ln>
            <a:headEnd/>
            <a:tailEnd/>
          </a:ln>
        </p:spPr>
        <p:style>
          <a:lnRef idx="1">
            <a:schemeClr val="dk1"/>
          </a:lnRef>
          <a:fillRef idx="2">
            <a:schemeClr val="dk1"/>
          </a:fillRef>
          <a:effectRef idx="1">
            <a:schemeClr val="dk1"/>
          </a:effectRef>
          <a:fontRef idx="minor">
            <a:schemeClr val="dk1"/>
          </a:fontRef>
        </p:style>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ts val="0"/>
              </a:spcBef>
              <a:defRPr/>
            </a:pPr>
            <a:r>
              <a:rPr lang="zh-CN" altLang="en-US" sz="2400" dirty="0">
                <a:solidFill>
                  <a:schemeClr val="accent2">
                    <a:lumMod val="75000"/>
                  </a:schemeClr>
                </a:solidFill>
              </a:rPr>
              <a:t>互联网及其经济的发展：</a:t>
            </a:r>
            <a:endParaRPr lang="en-US" altLang="zh-CN" sz="2400" dirty="0">
              <a:solidFill>
                <a:schemeClr val="accent2">
                  <a:lumMod val="75000"/>
                </a:schemeClr>
              </a:solidFill>
            </a:endParaRPr>
          </a:p>
          <a:p>
            <a:pPr algn="ctr" eaLnBrk="1" hangingPunct="1">
              <a:spcBef>
                <a:spcPts val="0"/>
              </a:spcBef>
              <a:defRPr/>
            </a:pPr>
            <a:r>
              <a:rPr lang="zh-CN" altLang="en-US" sz="2400" dirty="0">
                <a:solidFill>
                  <a:schemeClr val="accent2">
                    <a:lumMod val="75000"/>
                  </a:schemeClr>
                </a:solidFill>
              </a:rPr>
              <a:t>互联网 </a:t>
            </a:r>
            <a:r>
              <a:rPr lang="en-US" altLang="zh-CN" sz="2400" dirty="0">
                <a:solidFill>
                  <a:schemeClr val="accent2">
                    <a:lumMod val="75000"/>
                  </a:schemeClr>
                </a:solidFill>
              </a:rPr>
              <a:t>=&gt;  +</a:t>
            </a:r>
            <a:r>
              <a:rPr lang="zh-CN" altLang="en-US" sz="2400" dirty="0">
                <a:solidFill>
                  <a:schemeClr val="accent2">
                    <a:lumMod val="75000"/>
                  </a:schemeClr>
                </a:solidFill>
              </a:rPr>
              <a:t>互联网  </a:t>
            </a:r>
            <a:r>
              <a:rPr lang="en-US" altLang="zh-CN" sz="2400" dirty="0">
                <a:solidFill>
                  <a:schemeClr val="accent2">
                    <a:lumMod val="75000"/>
                  </a:schemeClr>
                </a:solidFill>
              </a:rPr>
              <a:t>=&gt;  </a:t>
            </a:r>
            <a:r>
              <a:rPr lang="zh-CN" altLang="en-US" sz="2400" dirty="0">
                <a:solidFill>
                  <a:schemeClr val="accent2">
                    <a:lumMod val="75000"/>
                  </a:schemeClr>
                </a:solidFill>
              </a:rPr>
              <a:t>互联网</a:t>
            </a:r>
            <a:r>
              <a:rPr lang="en-US" altLang="zh-CN" sz="2400" dirty="0">
                <a:solidFill>
                  <a:schemeClr val="accent2">
                    <a:lumMod val="75000"/>
                  </a:schemeClr>
                </a:solidFill>
              </a:rPr>
              <a:t>+</a:t>
            </a:r>
            <a:endParaRPr lang="zh-CN" altLang="en-US" sz="2400" dirty="0">
              <a:solidFill>
                <a:schemeClr val="accent2">
                  <a:lumMod val="75000"/>
                </a:schemeClr>
              </a:solidFill>
            </a:endParaRPr>
          </a:p>
        </p:txBody>
      </p:sp>
      <p:sp>
        <p:nvSpPr>
          <p:cNvPr id="39" name="Line 40"/>
          <p:cNvSpPr>
            <a:spLocks noChangeShapeType="1"/>
          </p:cNvSpPr>
          <p:nvPr/>
        </p:nvSpPr>
        <p:spPr bwMode="auto">
          <a:xfrm flipV="1">
            <a:off x="6743700" y="5427664"/>
            <a:ext cx="0" cy="287337"/>
          </a:xfrm>
          <a:prstGeom prst="line">
            <a:avLst/>
          </a:prstGeom>
          <a:noFill/>
          <a:ln w="57150">
            <a:solidFill>
              <a:schemeClr val="tx1"/>
            </a:solidFill>
            <a:round/>
            <a:headEnd/>
            <a:tailEnd type="triangle" w="med" len="med"/>
          </a:ln>
          <a:effectLst/>
          <a:extLst/>
        </p:spPr>
        <p:txBody>
          <a:bodyPr/>
          <a:lstStyle/>
          <a:p>
            <a:pPr>
              <a:defRPr/>
            </a:pPr>
            <a:endParaRPr lang="zh-CN" altLang="en-US">
              <a:solidFill>
                <a:schemeClr val="accent2">
                  <a:lumMod val="75000"/>
                </a:schemeClr>
              </a:solidFill>
              <a:latin typeface="Arial" charset="0"/>
            </a:endParaRPr>
          </a:p>
        </p:txBody>
      </p:sp>
      <p:sp>
        <p:nvSpPr>
          <p:cNvPr id="41" name="Line 42"/>
          <p:cNvSpPr>
            <a:spLocks noChangeShapeType="1"/>
          </p:cNvSpPr>
          <p:nvPr/>
        </p:nvSpPr>
        <p:spPr bwMode="auto">
          <a:xfrm>
            <a:off x="4017963" y="5083176"/>
            <a:ext cx="628650" cy="23813"/>
          </a:xfrm>
          <a:prstGeom prst="line">
            <a:avLst/>
          </a:prstGeom>
          <a:noFill/>
          <a:ln w="57150">
            <a:solidFill>
              <a:schemeClr val="bg1"/>
            </a:solidFill>
            <a:round/>
            <a:headEnd/>
            <a:tailEnd type="triangle" w="med" len="med"/>
          </a:ln>
          <a:effectLst/>
          <a:extLst/>
        </p:spPr>
        <p:txBody>
          <a:bodyPr/>
          <a:lstStyle/>
          <a:p>
            <a:pPr>
              <a:defRPr/>
            </a:pPr>
            <a:endParaRPr lang="zh-CN" altLang="en-US">
              <a:solidFill>
                <a:schemeClr val="accent2">
                  <a:lumMod val="75000"/>
                </a:schemeClr>
              </a:solidFill>
              <a:latin typeface="Arial" charset="0"/>
            </a:endParaRPr>
          </a:p>
        </p:txBody>
      </p:sp>
      <p:sp>
        <p:nvSpPr>
          <p:cNvPr id="42" name="Line 43"/>
          <p:cNvSpPr>
            <a:spLocks noChangeShapeType="1"/>
          </p:cNvSpPr>
          <p:nvPr/>
        </p:nvSpPr>
        <p:spPr bwMode="auto">
          <a:xfrm flipH="1" flipV="1">
            <a:off x="1919289" y="5054600"/>
            <a:ext cx="720725" cy="20638"/>
          </a:xfrm>
          <a:prstGeom prst="line">
            <a:avLst/>
          </a:prstGeom>
          <a:noFill/>
          <a:ln w="57150">
            <a:solidFill>
              <a:schemeClr val="bg1"/>
            </a:solidFill>
            <a:round/>
            <a:headEnd/>
            <a:tailEnd type="triangle" w="med" len="med"/>
          </a:ln>
          <a:effectLst/>
          <a:extLst/>
        </p:spPr>
        <p:txBody>
          <a:bodyPr/>
          <a:lstStyle/>
          <a:p>
            <a:pPr>
              <a:defRPr/>
            </a:pPr>
            <a:endParaRPr lang="zh-CN" altLang="en-US">
              <a:solidFill>
                <a:schemeClr val="accent2">
                  <a:lumMod val="75000"/>
                </a:schemeClr>
              </a:solidFill>
              <a:latin typeface="Arial" charset="0"/>
            </a:endParaRPr>
          </a:p>
        </p:txBody>
      </p:sp>
      <p:sp>
        <p:nvSpPr>
          <p:cNvPr id="46" name="Line 38"/>
          <p:cNvSpPr>
            <a:spLocks noChangeShapeType="1"/>
          </p:cNvSpPr>
          <p:nvPr/>
        </p:nvSpPr>
        <p:spPr bwMode="auto">
          <a:xfrm flipV="1">
            <a:off x="1919288" y="4575175"/>
            <a:ext cx="0" cy="876300"/>
          </a:xfrm>
          <a:prstGeom prst="line">
            <a:avLst/>
          </a:prstGeom>
          <a:noFill/>
          <a:ln w="44450">
            <a:solidFill>
              <a:srgbClr val="008000"/>
            </a:solidFill>
            <a:round/>
            <a:headEnd type="none"/>
            <a:tailEnd type="triangle"/>
          </a:ln>
          <a:effectLst/>
          <a:extLst/>
        </p:spPr>
        <p:txBody>
          <a:bodyPr/>
          <a:lstStyle/>
          <a:p>
            <a:pPr>
              <a:defRPr/>
            </a:pPr>
            <a:endParaRPr lang="zh-CN" altLang="en-US">
              <a:solidFill>
                <a:schemeClr val="accent2">
                  <a:lumMod val="75000"/>
                </a:schemeClr>
              </a:solidFill>
              <a:latin typeface="Arial" charset="0"/>
            </a:endParaRPr>
          </a:p>
        </p:txBody>
      </p:sp>
      <p:cxnSp>
        <p:nvCxnSpPr>
          <p:cNvPr id="21517" name="直接箭头连接符 47"/>
          <p:cNvCxnSpPr>
            <a:cxnSpLocks noChangeShapeType="1"/>
          </p:cNvCxnSpPr>
          <p:nvPr/>
        </p:nvCxnSpPr>
        <p:spPr bwMode="auto">
          <a:xfrm flipH="1">
            <a:off x="1919289" y="4860925"/>
            <a:ext cx="911225" cy="0"/>
          </a:xfrm>
          <a:prstGeom prst="straightConnector1">
            <a:avLst/>
          </a:prstGeom>
          <a:noFill/>
          <a:ln w="9525">
            <a:noFill/>
            <a:round/>
            <a:headEnd/>
            <a:tailEnd type="arrow" w="med" len="med"/>
          </a:ln>
        </p:spPr>
      </p:cxnSp>
      <p:sp>
        <p:nvSpPr>
          <p:cNvPr id="21518" name="TextBox 48"/>
          <p:cNvSpPr txBox="1">
            <a:spLocks noChangeArrowheads="1"/>
          </p:cNvSpPr>
          <p:nvPr/>
        </p:nvSpPr>
        <p:spPr bwMode="auto">
          <a:xfrm>
            <a:off x="2830514" y="4914900"/>
            <a:ext cx="1114425" cy="369888"/>
          </a:xfrm>
          <a:prstGeom prst="rect">
            <a:avLst/>
          </a:prstGeom>
          <a:noFill/>
          <a:ln w="9525">
            <a:noFill/>
            <a:miter lim="800000"/>
            <a:headEnd/>
            <a:tailEnd/>
          </a:ln>
        </p:spPr>
        <p:txBody>
          <a:bodyPr wrap="none">
            <a:spAutoFit/>
          </a:bodyPr>
          <a:lstStyle/>
          <a:p>
            <a:r>
              <a:rPr lang="zh-CN" altLang="en-US" b="1">
                <a:solidFill>
                  <a:schemeClr val="bg1"/>
                </a:solidFill>
              </a:rPr>
              <a:t>学术研究</a:t>
            </a:r>
          </a:p>
        </p:txBody>
      </p:sp>
      <p:sp>
        <p:nvSpPr>
          <p:cNvPr id="21519" name="椭圆 49"/>
          <p:cNvSpPr>
            <a:spLocks noChangeArrowheads="1"/>
          </p:cNvSpPr>
          <p:nvPr/>
        </p:nvSpPr>
        <p:spPr bwMode="auto">
          <a:xfrm>
            <a:off x="1919289" y="4422775"/>
            <a:ext cx="288925" cy="279400"/>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51" name="AutoShape 16"/>
          <p:cNvSpPr>
            <a:spLocks noChangeArrowheads="1"/>
          </p:cNvSpPr>
          <p:nvPr/>
        </p:nvSpPr>
        <p:spPr bwMode="auto">
          <a:xfrm>
            <a:off x="2760664" y="3313114"/>
            <a:ext cx="1196975" cy="574675"/>
          </a:xfrm>
          <a:prstGeom prst="wedgeRectCallout">
            <a:avLst>
              <a:gd name="adj1" fmla="val -2106"/>
              <a:gd name="adj2" fmla="val 167968"/>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en-US" altLang="zh-CN" sz="1600" dirty="0">
                <a:solidFill>
                  <a:srgbClr val="C00000"/>
                </a:solidFill>
                <a:latin typeface="Arial" charset="0"/>
              </a:rPr>
              <a:t>TCP/IP</a:t>
            </a:r>
          </a:p>
          <a:p>
            <a:pPr algn="ctr">
              <a:defRPr/>
            </a:pPr>
            <a:r>
              <a:rPr lang="en-US" altLang="zh-CN" dirty="0">
                <a:solidFill>
                  <a:srgbClr val="C00000"/>
                </a:solidFill>
                <a:latin typeface="Arial" charset="0"/>
              </a:rPr>
              <a:t>1980s</a:t>
            </a:r>
            <a:endParaRPr lang="zh-CN" altLang="en-US" dirty="0">
              <a:solidFill>
                <a:srgbClr val="C00000"/>
              </a:solidFill>
              <a:latin typeface="Arial" charset="0"/>
            </a:endParaRPr>
          </a:p>
        </p:txBody>
      </p:sp>
      <p:sp>
        <p:nvSpPr>
          <p:cNvPr id="21521" name="椭圆 51"/>
          <p:cNvSpPr>
            <a:spLocks noChangeArrowheads="1"/>
          </p:cNvSpPr>
          <p:nvPr/>
        </p:nvSpPr>
        <p:spPr bwMode="auto">
          <a:xfrm>
            <a:off x="3192464" y="4422775"/>
            <a:ext cx="288925" cy="279400"/>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53" name="AutoShape 16"/>
          <p:cNvSpPr>
            <a:spLocks noChangeArrowheads="1"/>
          </p:cNvSpPr>
          <p:nvPr/>
        </p:nvSpPr>
        <p:spPr bwMode="auto">
          <a:xfrm>
            <a:off x="3841751" y="2520951"/>
            <a:ext cx="1198563" cy="574675"/>
          </a:xfrm>
          <a:prstGeom prst="wedgeRectCallout">
            <a:avLst>
              <a:gd name="adj1" fmla="val 16729"/>
              <a:gd name="adj2" fmla="val 322952"/>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en-US" altLang="zh-CN" sz="1600" dirty="0">
                <a:solidFill>
                  <a:srgbClr val="C00000"/>
                </a:solidFill>
                <a:latin typeface="Arial" charset="0"/>
              </a:rPr>
              <a:t>WWW</a:t>
            </a:r>
          </a:p>
          <a:p>
            <a:pPr algn="ctr">
              <a:defRPr/>
            </a:pPr>
            <a:r>
              <a:rPr lang="en-US" altLang="zh-CN" dirty="0">
                <a:solidFill>
                  <a:srgbClr val="C00000"/>
                </a:solidFill>
                <a:latin typeface="Arial" charset="0"/>
              </a:rPr>
              <a:t>1990s</a:t>
            </a:r>
            <a:endParaRPr lang="zh-CN" altLang="en-US" dirty="0">
              <a:solidFill>
                <a:srgbClr val="C00000"/>
              </a:solidFill>
              <a:latin typeface="Arial" charset="0"/>
            </a:endParaRPr>
          </a:p>
        </p:txBody>
      </p:sp>
      <p:sp>
        <p:nvSpPr>
          <p:cNvPr id="21523" name="椭圆 53"/>
          <p:cNvSpPr>
            <a:spLocks noChangeArrowheads="1"/>
          </p:cNvSpPr>
          <p:nvPr/>
        </p:nvSpPr>
        <p:spPr bwMode="auto">
          <a:xfrm>
            <a:off x="4502151" y="4422775"/>
            <a:ext cx="288925" cy="279400"/>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57" name="AutoShape 16"/>
          <p:cNvSpPr>
            <a:spLocks noChangeArrowheads="1"/>
          </p:cNvSpPr>
          <p:nvPr/>
        </p:nvSpPr>
        <p:spPr bwMode="auto">
          <a:xfrm>
            <a:off x="5622925" y="2566988"/>
            <a:ext cx="731838" cy="374650"/>
          </a:xfrm>
          <a:prstGeom prst="wedgeRectCallout">
            <a:avLst>
              <a:gd name="adj1" fmla="val -15187"/>
              <a:gd name="adj2" fmla="val 455636"/>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en-US" altLang="zh-CN" dirty="0">
                <a:solidFill>
                  <a:srgbClr val="C00000"/>
                </a:solidFill>
                <a:latin typeface="Arial" charset="0"/>
              </a:rPr>
              <a:t>2G</a:t>
            </a:r>
            <a:endParaRPr lang="zh-CN" altLang="en-US" dirty="0">
              <a:solidFill>
                <a:srgbClr val="C00000"/>
              </a:solidFill>
              <a:latin typeface="Arial" charset="0"/>
            </a:endParaRPr>
          </a:p>
        </p:txBody>
      </p:sp>
      <p:sp>
        <p:nvSpPr>
          <p:cNvPr id="21525" name="椭圆 57"/>
          <p:cNvSpPr>
            <a:spLocks noChangeArrowheads="1"/>
          </p:cNvSpPr>
          <p:nvPr/>
        </p:nvSpPr>
        <p:spPr bwMode="auto">
          <a:xfrm>
            <a:off x="5800726" y="4435476"/>
            <a:ext cx="288925" cy="277813"/>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59" name="AutoShape 16"/>
          <p:cNvSpPr>
            <a:spLocks noChangeArrowheads="1"/>
          </p:cNvSpPr>
          <p:nvPr/>
        </p:nvSpPr>
        <p:spPr bwMode="auto">
          <a:xfrm>
            <a:off x="6600826" y="1520826"/>
            <a:ext cx="1120775" cy="682625"/>
          </a:xfrm>
          <a:prstGeom prst="wedgeRectCallout">
            <a:avLst>
              <a:gd name="adj1" fmla="val -60832"/>
              <a:gd name="adj2" fmla="val 402655"/>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zh-CN" altLang="en-US" sz="1600" dirty="0">
                <a:solidFill>
                  <a:srgbClr val="C00000"/>
                </a:solidFill>
                <a:latin typeface="Arial" charset="0"/>
              </a:rPr>
              <a:t>电子商务</a:t>
            </a:r>
            <a:endParaRPr lang="en-US" altLang="zh-CN" sz="1600" dirty="0">
              <a:solidFill>
                <a:srgbClr val="C00000"/>
              </a:solidFill>
              <a:latin typeface="Arial" charset="0"/>
            </a:endParaRPr>
          </a:p>
          <a:p>
            <a:pPr algn="ctr">
              <a:defRPr/>
            </a:pPr>
            <a:r>
              <a:rPr lang="en-US" altLang="zh-CN" dirty="0">
                <a:solidFill>
                  <a:srgbClr val="C00000"/>
                </a:solidFill>
                <a:latin typeface="Arial" charset="0"/>
              </a:rPr>
              <a:t>2000s</a:t>
            </a:r>
            <a:endParaRPr lang="zh-CN" altLang="en-US" dirty="0">
              <a:solidFill>
                <a:srgbClr val="C00000"/>
              </a:solidFill>
              <a:latin typeface="Arial" charset="0"/>
            </a:endParaRPr>
          </a:p>
        </p:txBody>
      </p:sp>
      <p:sp>
        <p:nvSpPr>
          <p:cNvPr id="21527" name="椭圆 59"/>
          <p:cNvSpPr>
            <a:spLocks noChangeArrowheads="1"/>
          </p:cNvSpPr>
          <p:nvPr/>
        </p:nvSpPr>
        <p:spPr bwMode="auto">
          <a:xfrm>
            <a:off x="6351589" y="4435476"/>
            <a:ext cx="288925" cy="277813"/>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61" name="Line 38"/>
          <p:cNvSpPr>
            <a:spLocks noChangeShapeType="1"/>
          </p:cNvSpPr>
          <p:nvPr/>
        </p:nvSpPr>
        <p:spPr bwMode="auto">
          <a:xfrm flipV="1">
            <a:off x="4646613" y="4627563"/>
            <a:ext cx="0" cy="876300"/>
          </a:xfrm>
          <a:prstGeom prst="line">
            <a:avLst/>
          </a:prstGeom>
          <a:noFill/>
          <a:ln w="44450">
            <a:solidFill>
              <a:srgbClr val="008000"/>
            </a:solidFill>
            <a:round/>
            <a:headEnd type="none"/>
            <a:tailEnd type="triangle"/>
          </a:ln>
          <a:effectLst/>
          <a:extLst/>
        </p:spPr>
        <p:txBody>
          <a:bodyPr/>
          <a:lstStyle/>
          <a:p>
            <a:pPr>
              <a:defRPr/>
            </a:pPr>
            <a:endParaRPr lang="zh-CN" altLang="en-US">
              <a:solidFill>
                <a:schemeClr val="accent2">
                  <a:lumMod val="75000"/>
                </a:schemeClr>
              </a:solidFill>
              <a:latin typeface="Arial" charset="0"/>
            </a:endParaRPr>
          </a:p>
        </p:txBody>
      </p:sp>
      <p:sp>
        <p:nvSpPr>
          <p:cNvPr id="62" name="Line 38"/>
          <p:cNvSpPr>
            <a:spLocks noChangeShapeType="1"/>
          </p:cNvSpPr>
          <p:nvPr/>
        </p:nvSpPr>
        <p:spPr bwMode="auto">
          <a:xfrm flipV="1">
            <a:off x="7535863" y="4627563"/>
            <a:ext cx="0" cy="876300"/>
          </a:xfrm>
          <a:prstGeom prst="line">
            <a:avLst/>
          </a:prstGeom>
          <a:noFill/>
          <a:ln w="44450">
            <a:solidFill>
              <a:srgbClr val="008000"/>
            </a:solidFill>
            <a:round/>
            <a:headEnd type="none"/>
            <a:tailEnd type="triangle"/>
          </a:ln>
          <a:effectLst/>
          <a:extLst/>
        </p:spPr>
        <p:txBody>
          <a:bodyPr/>
          <a:lstStyle/>
          <a:p>
            <a:pPr>
              <a:defRPr/>
            </a:pPr>
            <a:endParaRPr lang="zh-CN" altLang="en-US">
              <a:solidFill>
                <a:schemeClr val="accent2">
                  <a:lumMod val="75000"/>
                </a:schemeClr>
              </a:solidFill>
              <a:latin typeface="Arial" charset="0"/>
            </a:endParaRPr>
          </a:p>
        </p:txBody>
      </p:sp>
      <p:sp>
        <p:nvSpPr>
          <p:cNvPr id="65" name="AutoShape 16"/>
          <p:cNvSpPr>
            <a:spLocks noChangeArrowheads="1"/>
          </p:cNvSpPr>
          <p:nvPr/>
        </p:nvSpPr>
        <p:spPr bwMode="auto">
          <a:xfrm>
            <a:off x="8178801" y="2203450"/>
            <a:ext cx="1198563" cy="419100"/>
          </a:xfrm>
          <a:prstGeom prst="wedgeRectCallout">
            <a:avLst>
              <a:gd name="adj1" fmla="val -61583"/>
              <a:gd name="adj2" fmla="val 520084"/>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zh-CN" altLang="en-US" dirty="0">
                <a:solidFill>
                  <a:srgbClr val="C00000"/>
                </a:solidFill>
                <a:latin typeface="Arial" charset="0"/>
              </a:rPr>
              <a:t>物联网</a:t>
            </a:r>
          </a:p>
        </p:txBody>
      </p:sp>
      <p:sp>
        <p:nvSpPr>
          <p:cNvPr id="21531" name="椭圆 65"/>
          <p:cNvSpPr>
            <a:spLocks noChangeArrowheads="1"/>
          </p:cNvSpPr>
          <p:nvPr/>
        </p:nvSpPr>
        <p:spPr bwMode="auto">
          <a:xfrm>
            <a:off x="7866064" y="4435476"/>
            <a:ext cx="288925" cy="277813"/>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63" name="AutoShape 16"/>
          <p:cNvSpPr>
            <a:spLocks noChangeArrowheads="1"/>
          </p:cNvSpPr>
          <p:nvPr/>
        </p:nvSpPr>
        <p:spPr bwMode="auto">
          <a:xfrm>
            <a:off x="7264400" y="3313114"/>
            <a:ext cx="914400" cy="574675"/>
          </a:xfrm>
          <a:prstGeom prst="wedgeRectCallout">
            <a:avLst>
              <a:gd name="adj1" fmla="val -16334"/>
              <a:gd name="adj2" fmla="val 174168"/>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en-US" altLang="zh-CN" sz="1600" dirty="0">
                <a:solidFill>
                  <a:srgbClr val="C00000"/>
                </a:solidFill>
                <a:latin typeface="Arial" charset="0"/>
              </a:rPr>
              <a:t>3G</a:t>
            </a:r>
          </a:p>
          <a:p>
            <a:pPr algn="ctr">
              <a:defRPr/>
            </a:pPr>
            <a:r>
              <a:rPr lang="en-US" altLang="zh-CN" dirty="0">
                <a:solidFill>
                  <a:srgbClr val="C00000"/>
                </a:solidFill>
                <a:latin typeface="Arial" charset="0"/>
              </a:rPr>
              <a:t>2007</a:t>
            </a:r>
            <a:endParaRPr lang="zh-CN" altLang="en-US" dirty="0">
              <a:solidFill>
                <a:srgbClr val="C00000"/>
              </a:solidFill>
              <a:latin typeface="Arial" charset="0"/>
            </a:endParaRPr>
          </a:p>
        </p:txBody>
      </p:sp>
      <p:sp>
        <p:nvSpPr>
          <p:cNvPr id="21533" name="椭圆 63"/>
          <p:cNvSpPr>
            <a:spLocks noChangeArrowheads="1"/>
          </p:cNvSpPr>
          <p:nvPr/>
        </p:nvSpPr>
        <p:spPr bwMode="auto">
          <a:xfrm>
            <a:off x="7412039" y="4422775"/>
            <a:ext cx="288925" cy="279400"/>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71" name="AutoShape 16"/>
          <p:cNvSpPr>
            <a:spLocks noChangeArrowheads="1"/>
          </p:cNvSpPr>
          <p:nvPr/>
        </p:nvSpPr>
        <p:spPr bwMode="auto">
          <a:xfrm>
            <a:off x="9791700" y="1946275"/>
            <a:ext cx="731838" cy="376238"/>
          </a:xfrm>
          <a:prstGeom prst="wedgeRectCallout">
            <a:avLst>
              <a:gd name="adj1" fmla="val -138534"/>
              <a:gd name="adj2" fmla="val 657819"/>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en-US" altLang="zh-CN" dirty="0">
                <a:solidFill>
                  <a:srgbClr val="C00000"/>
                </a:solidFill>
                <a:latin typeface="Arial" charset="0"/>
              </a:rPr>
              <a:t>4G</a:t>
            </a:r>
            <a:endParaRPr lang="zh-CN" altLang="en-US" dirty="0">
              <a:solidFill>
                <a:srgbClr val="C00000"/>
              </a:solidFill>
              <a:latin typeface="Arial" charset="0"/>
            </a:endParaRPr>
          </a:p>
        </p:txBody>
      </p:sp>
      <p:sp>
        <p:nvSpPr>
          <p:cNvPr id="21535" name="椭圆 71"/>
          <p:cNvSpPr>
            <a:spLocks noChangeArrowheads="1"/>
          </p:cNvSpPr>
          <p:nvPr/>
        </p:nvSpPr>
        <p:spPr bwMode="auto">
          <a:xfrm>
            <a:off x="9042401" y="4435476"/>
            <a:ext cx="288925" cy="277813"/>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69" name="AutoShape 16"/>
          <p:cNvSpPr>
            <a:spLocks noChangeArrowheads="1"/>
          </p:cNvSpPr>
          <p:nvPr/>
        </p:nvSpPr>
        <p:spPr bwMode="auto">
          <a:xfrm>
            <a:off x="8593138" y="3243264"/>
            <a:ext cx="1198562" cy="574675"/>
          </a:xfrm>
          <a:prstGeom prst="wedgeRectCallout">
            <a:avLst>
              <a:gd name="adj1" fmla="val -56626"/>
              <a:gd name="adj2" fmla="val 184501"/>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zh-CN" altLang="en-US" dirty="0">
                <a:solidFill>
                  <a:srgbClr val="C00000"/>
                </a:solidFill>
                <a:latin typeface="Arial" charset="0"/>
              </a:rPr>
              <a:t>大数据</a:t>
            </a:r>
            <a:r>
              <a:rPr lang="en-US" altLang="zh-CN" dirty="0">
                <a:solidFill>
                  <a:srgbClr val="C00000"/>
                </a:solidFill>
                <a:latin typeface="Arial" charset="0"/>
              </a:rPr>
              <a:t>2008</a:t>
            </a:r>
            <a:endParaRPr lang="zh-CN" altLang="en-US" dirty="0">
              <a:solidFill>
                <a:srgbClr val="C00000"/>
              </a:solidFill>
              <a:latin typeface="Arial" charset="0"/>
            </a:endParaRPr>
          </a:p>
        </p:txBody>
      </p:sp>
      <p:sp>
        <p:nvSpPr>
          <p:cNvPr id="21537" name="椭圆 69"/>
          <p:cNvSpPr>
            <a:spLocks noChangeArrowheads="1"/>
          </p:cNvSpPr>
          <p:nvPr/>
        </p:nvSpPr>
        <p:spPr bwMode="auto">
          <a:xfrm>
            <a:off x="8380414" y="4435476"/>
            <a:ext cx="288925" cy="277813"/>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67" name="AutoShape 16"/>
          <p:cNvSpPr>
            <a:spLocks noChangeArrowheads="1"/>
          </p:cNvSpPr>
          <p:nvPr/>
        </p:nvSpPr>
        <p:spPr bwMode="auto">
          <a:xfrm flipH="1">
            <a:off x="6743700" y="2566989"/>
            <a:ext cx="977900" cy="661987"/>
          </a:xfrm>
          <a:prstGeom prst="wedgeRectCallout">
            <a:avLst>
              <a:gd name="adj1" fmla="val 19864"/>
              <a:gd name="adj2" fmla="val 25966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zh-CN" altLang="en-US" dirty="0">
                <a:solidFill>
                  <a:srgbClr val="C00000"/>
                </a:solidFill>
                <a:latin typeface="Arial" charset="0"/>
              </a:rPr>
              <a:t>云计算</a:t>
            </a:r>
            <a:endParaRPr lang="en-US" altLang="zh-CN" dirty="0">
              <a:solidFill>
                <a:srgbClr val="C00000"/>
              </a:solidFill>
              <a:latin typeface="Arial" charset="0"/>
            </a:endParaRPr>
          </a:p>
          <a:p>
            <a:pPr algn="ctr">
              <a:defRPr/>
            </a:pPr>
            <a:r>
              <a:rPr lang="en-US" altLang="zh-CN" dirty="0">
                <a:solidFill>
                  <a:srgbClr val="C00000"/>
                </a:solidFill>
                <a:latin typeface="Arial" charset="0"/>
              </a:rPr>
              <a:t>2005</a:t>
            </a:r>
            <a:endParaRPr lang="zh-CN" altLang="en-US" dirty="0">
              <a:solidFill>
                <a:srgbClr val="C00000"/>
              </a:solidFill>
              <a:latin typeface="Arial" charset="0"/>
            </a:endParaRPr>
          </a:p>
        </p:txBody>
      </p:sp>
      <p:sp>
        <p:nvSpPr>
          <p:cNvPr id="21539" name="椭圆 67"/>
          <p:cNvSpPr>
            <a:spLocks noChangeArrowheads="1"/>
          </p:cNvSpPr>
          <p:nvPr/>
        </p:nvSpPr>
        <p:spPr bwMode="auto">
          <a:xfrm>
            <a:off x="6894514" y="4438650"/>
            <a:ext cx="288925" cy="279400"/>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
        <p:nvSpPr>
          <p:cNvPr id="73" name="Line 38"/>
          <p:cNvSpPr>
            <a:spLocks noChangeShapeType="1"/>
          </p:cNvSpPr>
          <p:nvPr/>
        </p:nvSpPr>
        <p:spPr bwMode="auto">
          <a:xfrm flipV="1">
            <a:off x="10248900" y="4514850"/>
            <a:ext cx="0" cy="876300"/>
          </a:xfrm>
          <a:prstGeom prst="line">
            <a:avLst/>
          </a:prstGeom>
          <a:noFill/>
          <a:ln w="44450">
            <a:solidFill>
              <a:srgbClr val="008000"/>
            </a:solidFill>
            <a:round/>
            <a:headEnd type="none"/>
            <a:tailEnd type="triangle"/>
          </a:ln>
          <a:effectLst/>
          <a:extLst/>
        </p:spPr>
        <p:txBody>
          <a:bodyPr/>
          <a:lstStyle/>
          <a:p>
            <a:pPr>
              <a:defRPr/>
            </a:pPr>
            <a:endParaRPr lang="zh-CN" altLang="en-US">
              <a:solidFill>
                <a:schemeClr val="accent2">
                  <a:lumMod val="75000"/>
                </a:schemeClr>
              </a:solidFill>
              <a:latin typeface="Arial" charset="0"/>
            </a:endParaRPr>
          </a:p>
        </p:txBody>
      </p:sp>
      <p:sp>
        <p:nvSpPr>
          <p:cNvPr id="74" name="Line 42"/>
          <p:cNvSpPr>
            <a:spLocks noChangeShapeType="1"/>
          </p:cNvSpPr>
          <p:nvPr/>
        </p:nvSpPr>
        <p:spPr bwMode="auto">
          <a:xfrm flipV="1">
            <a:off x="6907213" y="5114925"/>
            <a:ext cx="628650" cy="0"/>
          </a:xfrm>
          <a:prstGeom prst="line">
            <a:avLst/>
          </a:prstGeom>
          <a:noFill/>
          <a:ln w="57150">
            <a:solidFill>
              <a:schemeClr val="bg1"/>
            </a:solidFill>
            <a:round/>
            <a:headEnd/>
            <a:tailEnd type="triangle" w="med" len="med"/>
          </a:ln>
          <a:effectLst/>
          <a:extLst/>
        </p:spPr>
        <p:txBody>
          <a:bodyPr/>
          <a:lstStyle/>
          <a:p>
            <a:pPr>
              <a:defRPr/>
            </a:pPr>
            <a:endParaRPr lang="zh-CN" altLang="en-US">
              <a:solidFill>
                <a:schemeClr val="accent2">
                  <a:lumMod val="75000"/>
                </a:schemeClr>
              </a:solidFill>
              <a:latin typeface="Arial" charset="0"/>
            </a:endParaRPr>
          </a:p>
        </p:txBody>
      </p:sp>
      <p:sp>
        <p:nvSpPr>
          <p:cNvPr id="75" name="Line 43"/>
          <p:cNvSpPr>
            <a:spLocks noChangeShapeType="1"/>
          </p:cNvSpPr>
          <p:nvPr/>
        </p:nvSpPr>
        <p:spPr bwMode="auto">
          <a:xfrm flipH="1" flipV="1">
            <a:off x="4710114" y="5086350"/>
            <a:ext cx="720725" cy="20638"/>
          </a:xfrm>
          <a:prstGeom prst="line">
            <a:avLst/>
          </a:prstGeom>
          <a:noFill/>
          <a:ln w="57150">
            <a:solidFill>
              <a:schemeClr val="bg1"/>
            </a:solidFill>
            <a:round/>
            <a:headEnd/>
            <a:tailEnd type="triangle" w="med" len="med"/>
          </a:ln>
          <a:effectLst/>
          <a:extLst/>
        </p:spPr>
        <p:txBody>
          <a:bodyPr/>
          <a:lstStyle/>
          <a:p>
            <a:pPr>
              <a:defRPr/>
            </a:pPr>
            <a:endParaRPr lang="zh-CN" altLang="en-US">
              <a:solidFill>
                <a:schemeClr val="accent2">
                  <a:lumMod val="75000"/>
                </a:schemeClr>
              </a:solidFill>
              <a:latin typeface="Arial" charset="0"/>
            </a:endParaRPr>
          </a:p>
        </p:txBody>
      </p:sp>
      <p:sp>
        <p:nvSpPr>
          <p:cNvPr id="21543" name="TextBox 75"/>
          <p:cNvSpPr txBox="1">
            <a:spLocks noChangeArrowheads="1"/>
          </p:cNvSpPr>
          <p:nvPr/>
        </p:nvSpPr>
        <p:spPr bwMode="auto">
          <a:xfrm>
            <a:off x="5621338" y="4946650"/>
            <a:ext cx="1217612" cy="400050"/>
          </a:xfrm>
          <a:prstGeom prst="rect">
            <a:avLst/>
          </a:prstGeom>
          <a:noFill/>
          <a:ln w="9525">
            <a:noFill/>
            <a:miter lim="800000"/>
            <a:headEnd/>
            <a:tailEnd/>
          </a:ln>
        </p:spPr>
        <p:txBody>
          <a:bodyPr wrap="none">
            <a:spAutoFit/>
          </a:bodyPr>
          <a:lstStyle/>
          <a:p>
            <a:r>
              <a:rPr lang="zh-CN" altLang="en-US" sz="2000" b="1">
                <a:solidFill>
                  <a:schemeClr val="bg1"/>
                </a:solidFill>
              </a:rPr>
              <a:t>生活娱乐</a:t>
            </a:r>
          </a:p>
        </p:txBody>
      </p:sp>
      <p:sp>
        <p:nvSpPr>
          <p:cNvPr id="77" name="Line 42"/>
          <p:cNvSpPr>
            <a:spLocks noChangeShapeType="1"/>
          </p:cNvSpPr>
          <p:nvPr/>
        </p:nvSpPr>
        <p:spPr bwMode="auto">
          <a:xfrm flipV="1">
            <a:off x="9607550" y="5114926"/>
            <a:ext cx="628650" cy="15875"/>
          </a:xfrm>
          <a:prstGeom prst="line">
            <a:avLst/>
          </a:prstGeom>
          <a:noFill/>
          <a:ln w="57150">
            <a:solidFill>
              <a:schemeClr val="bg1"/>
            </a:solidFill>
            <a:round/>
            <a:headEnd/>
            <a:tailEnd type="triangle" w="med" len="med"/>
          </a:ln>
          <a:effectLst/>
          <a:extLst/>
        </p:spPr>
        <p:txBody>
          <a:bodyPr/>
          <a:lstStyle/>
          <a:p>
            <a:pPr>
              <a:defRPr/>
            </a:pPr>
            <a:endParaRPr lang="zh-CN" altLang="en-US">
              <a:solidFill>
                <a:schemeClr val="accent2">
                  <a:lumMod val="75000"/>
                </a:schemeClr>
              </a:solidFill>
              <a:latin typeface="Arial" charset="0"/>
            </a:endParaRPr>
          </a:p>
        </p:txBody>
      </p:sp>
      <p:sp>
        <p:nvSpPr>
          <p:cNvPr id="78" name="Line 43"/>
          <p:cNvSpPr>
            <a:spLocks noChangeShapeType="1"/>
          </p:cNvSpPr>
          <p:nvPr/>
        </p:nvSpPr>
        <p:spPr bwMode="auto">
          <a:xfrm flipH="1" flipV="1">
            <a:off x="7580314" y="5102225"/>
            <a:ext cx="720725" cy="20638"/>
          </a:xfrm>
          <a:prstGeom prst="line">
            <a:avLst/>
          </a:prstGeom>
          <a:noFill/>
          <a:ln w="57150">
            <a:solidFill>
              <a:schemeClr val="bg1"/>
            </a:solidFill>
            <a:round/>
            <a:headEnd/>
            <a:tailEnd type="triangle" w="med" len="med"/>
          </a:ln>
          <a:effectLst/>
          <a:extLst/>
        </p:spPr>
        <p:txBody>
          <a:bodyPr/>
          <a:lstStyle/>
          <a:p>
            <a:pPr>
              <a:defRPr/>
            </a:pPr>
            <a:endParaRPr lang="zh-CN" altLang="en-US">
              <a:solidFill>
                <a:schemeClr val="accent2">
                  <a:lumMod val="75000"/>
                </a:schemeClr>
              </a:solidFill>
              <a:latin typeface="Arial" charset="0"/>
            </a:endParaRPr>
          </a:p>
        </p:txBody>
      </p:sp>
      <p:sp>
        <p:nvSpPr>
          <p:cNvPr id="21546" name="TextBox 78"/>
          <p:cNvSpPr txBox="1">
            <a:spLocks noChangeArrowheads="1"/>
          </p:cNvSpPr>
          <p:nvPr/>
        </p:nvSpPr>
        <p:spPr bwMode="auto">
          <a:xfrm>
            <a:off x="8455026" y="4964114"/>
            <a:ext cx="1114425" cy="369887"/>
          </a:xfrm>
          <a:prstGeom prst="rect">
            <a:avLst/>
          </a:prstGeom>
          <a:noFill/>
          <a:ln w="9525">
            <a:noFill/>
            <a:miter lim="800000"/>
            <a:headEnd/>
            <a:tailEnd/>
          </a:ln>
        </p:spPr>
        <p:txBody>
          <a:bodyPr wrap="none">
            <a:spAutoFit/>
          </a:bodyPr>
          <a:lstStyle/>
          <a:p>
            <a:r>
              <a:rPr lang="zh-CN" altLang="en-US" b="1">
                <a:solidFill>
                  <a:schemeClr val="bg1"/>
                </a:solidFill>
              </a:rPr>
              <a:t>产业服务</a:t>
            </a:r>
          </a:p>
        </p:txBody>
      </p:sp>
      <p:sp>
        <p:nvSpPr>
          <p:cNvPr id="55" name="AutoShape 16"/>
          <p:cNvSpPr>
            <a:spLocks noChangeArrowheads="1"/>
          </p:cNvSpPr>
          <p:nvPr/>
        </p:nvSpPr>
        <p:spPr bwMode="auto">
          <a:xfrm>
            <a:off x="4891088" y="3228976"/>
            <a:ext cx="1198562" cy="574675"/>
          </a:xfrm>
          <a:prstGeom prst="wedgeRectCallout">
            <a:avLst>
              <a:gd name="adj1" fmla="val -11027"/>
              <a:gd name="adj2" fmla="val 184501"/>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tx1"/>
            </a:solidFill>
            <a:miter lim="800000"/>
            <a:headEnd/>
            <a:tailEnd/>
          </a:ln>
          <a:effectLst/>
          <a:extLst/>
        </p:spPr>
        <p:txBody>
          <a:bodyPr/>
          <a:lstStyle/>
          <a:p>
            <a:pPr algn="ctr">
              <a:defRPr/>
            </a:pPr>
            <a:r>
              <a:rPr lang="zh-CN" altLang="en-US" sz="1600" dirty="0">
                <a:solidFill>
                  <a:srgbClr val="C00000"/>
                </a:solidFill>
                <a:latin typeface="Arial" charset="0"/>
              </a:rPr>
              <a:t>搜索引擎</a:t>
            </a:r>
            <a:endParaRPr lang="en-US" altLang="zh-CN" sz="1600" dirty="0">
              <a:solidFill>
                <a:srgbClr val="C00000"/>
              </a:solidFill>
              <a:latin typeface="Arial" charset="0"/>
            </a:endParaRPr>
          </a:p>
          <a:p>
            <a:pPr algn="ctr">
              <a:defRPr/>
            </a:pPr>
            <a:r>
              <a:rPr lang="en-US" altLang="zh-CN" dirty="0">
                <a:solidFill>
                  <a:srgbClr val="C00000"/>
                </a:solidFill>
                <a:latin typeface="Arial" charset="0"/>
              </a:rPr>
              <a:t>1995</a:t>
            </a:r>
            <a:endParaRPr lang="zh-CN" altLang="en-US" dirty="0">
              <a:solidFill>
                <a:srgbClr val="C00000"/>
              </a:solidFill>
              <a:latin typeface="Arial" charset="0"/>
            </a:endParaRPr>
          </a:p>
        </p:txBody>
      </p:sp>
      <p:sp>
        <p:nvSpPr>
          <p:cNvPr id="21548" name="椭圆 55"/>
          <p:cNvSpPr>
            <a:spLocks noChangeArrowheads="1"/>
          </p:cNvSpPr>
          <p:nvPr/>
        </p:nvSpPr>
        <p:spPr bwMode="auto">
          <a:xfrm>
            <a:off x="5200651" y="4432300"/>
            <a:ext cx="288925" cy="279400"/>
          </a:xfrm>
          <a:prstGeom prst="ellipse">
            <a:avLst/>
          </a:prstGeom>
          <a:gradFill rotWithShape="1">
            <a:gsLst>
              <a:gs pos="0">
                <a:srgbClr val="000076"/>
              </a:gs>
              <a:gs pos="50000">
                <a:srgbClr val="0000FF"/>
              </a:gs>
              <a:gs pos="100000">
                <a:srgbClr val="000076"/>
              </a:gs>
            </a:gsLst>
            <a:lin ang="5400000" scaled="1"/>
          </a:gradFill>
          <a:ln w="9525">
            <a:noFill/>
            <a:round/>
            <a:headEnd/>
            <a:tailEnd/>
          </a:ln>
        </p:spPr>
        <p:txBody>
          <a:bodyPr/>
          <a:lstStyle/>
          <a:p>
            <a:pPr marL="342900" indent="14288">
              <a:buClr>
                <a:schemeClr val="accent2"/>
              </a:buClr>
              <a:buFont typeface="Wingdings" pitchFamily="2" charset="2"/>
              <a:buChar char="p"/>
            </a:pPr>
            <a:endParaRPr lang="zh-CN" altLang="en-US">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Oval 5"/>
          <p:cNvSpPr>
            <a:spLocks noChangeArrowheads="1"/>
          </p:cNvSpPr>
          <p:nvPr/>
        </p:nvSpPr>
        <p:spPr bwMode="auto">
          <a:xfrm>
            <a:off x="5238744" y="1285860"/>
            <a:ext cx="1593858" cy="1562104"/>
          </a:xfrm>
          <a:prstGeom prst="ellipse">
            <a:avLst/>
          </a:prstGeom>
          <a:solidFill>
            <a:srgbClr val="99CCFF"/>
          </a:solidFill>
          <a:ln w="9525">
            <a:solidFill>
              <a:schemeClr val="tx1"/>
            </a:solidFill>
            <a:round/>
            <a:headEnd/>
            <a:tailEnd/>
          </a:ln>
        </p:spPr>
        <p:txBody>
          <a:bodyPr wrap="none" anchor="ctr"/>
          <a:lstStyle/>
          <a:p>
            <a:endParaRPr lang="zh-CN" altLang="en-US"/>
          </a:p>
        </p:txBody>
      </p:sp>
      <p:sp>
        <p:nvSpPr>
          <p:cNvPr id="52227" name="Oval 6"/>
          <p:cNvSpPr>
            <a:spLocks noChangeArrowheads="1"/>
          </p:cNvSpPr>
          <p:nvPr/>
        </p:nvSpPr>
        <p:spPr bwMode="auto">
          <a:xfrm>
            <a:off x="5238744" y="3143248"/>
            <a:ext cx="1571636" cy="1500198"/>
          </a:xfrm>
          <a:prstGeom prst="ellipse">
            <a:avLst/>
          </a:prstGeom>
          <a:solidFill>
            <a:srgbClr val="FF0000">
              <a:alpha val="50195"/>
            </a:srgbClr>
          </a:solidFill>
          <a:ln w="9525">
            <a:solidFill>
              <a:schemeClr val="tx1"/>
            </a:solidFill>
            <a:round/>
            <a:headEnd/>
            <a:tailEnd/>
          </a:ln>
        </p:spPr>
        <p:txBody>
          <a:bodyPr wrap="none" anchor="ctr"/>
          <a:lstStyle/>
          <a:p>
            <a:endParaRPr lang="zh-CN" altLang="en-US"/>
          </a:p>
        </p:txBody>
      </p:sp>
      <p:sp>
        <p:nvSpPr>
          <p:cNvPr id="52230" name="Text Box 9"/>
          <p:cNvSpPr txBox="1">
            <a:spLocks noChangeArrowheads="1"/>
          </p:cNvSpPr>
          <p:nvPr/>
        </p:nvSpPr>
        <p:spPr bwMode="auto">
          <a:xfrm>
            <a:off x="5310182" y="1785926"/>
            <a:ext cx="1500198" cy="523220"/>
          </a:xfrm>
          <a:prstGeom prst="rect">
            <a:avLst/>
          </a:prstGeom>
          <a:noFill/>
          <a:ln w="9525">
            <a:noFill/>
            <a:miter lim="800000"/>
            <a:headEnd/>
            <a:tailEnd/>
          </a:ln>
        </p:spPr>
        <p:txBody>
          <a:bodyPr wrap="square">
            <a:spAutoFit/>
          </a:bodyPr>
          <a:lstStyle/>
          <a:p>
            <a:pPr eaLnBrk="0" hangingPunct="0">
              <a:spcBef>
                <a:spcPct val="50000"/>
              </a:spcBef>
            </a:pPr>
            <a:r>
              <a:rPr lang="zh-CN" altLang="en-US" sz="2800" b="1" dirty="0">
                <a:solidFill>
                  <a:srgbClr val="C00000"/>
                </a:solidFill>
                <a:latin typeface="黑体" pitchFamily="49" charset="-122"/>
                <a:ea typeface="黑体" pitchFamily="49" charset="-122"/>
              </a:rPr>
              <a:t>软件</a:t>
            </a:r>
            <a:r>
              <a:rPr lang="en-US" altLang="zh-CN" sz="2800" b="1" dirty="0">
                <a:solidFill>
                  <a:srgbClr val="C00000"/>
                </a:solidFill>
                <a:latin typeface="黑体" pitchFamily="49" charset="-122"/>
                <a:ea typeface="黑体" pitchFamily="49" charset="-122"/>
              </a:rPr>
              <a:t>Bug</a:t>
            </a:r>
            <a:endParaRPr lang="zh-CN" altLang="en-US" sz="2800" b="1" dirty="0">
              <a:solidFill>
                <a:srgbClr val="C00000"/>
              </a:solidFill>
              <a:latin typeface="黑体" pitchFamily="49" charset="-122"/>
              <a:ea typeface="黑体" pitchFamily="49" charset="-122"/>
            </a:endParaRPr>
          </a:p>
        </p:txBody>
      </p:sp>
      <p:sp>
        <p:nvSpPr>
          <p:cNvPr id="16" name="Rectangle 2"/>
          <p:cNvSpPr>
            <a:spLocks noChangeArrowheads="1"/>
          </p:cNvSpPr>
          <p:nvPr/>
        </p:nvSpPr>
        <p:spPr bwMode="auto">
          <a:xfrm>
            <a:off x="1524000" y="-184666"/>
            <a:ext cx="184731" cy="369332"/>
          </a:xfrm>
          <a:prstGeom prst="rect">
            <a:avLst/>
          </a:prstGeom>
          <a:noFill/>
          <a:ln w="9525" cap="flat" cmpd="sng" algn="ctr">
            <a:noFill/>
            <a:prstDash val="solid"/>
            <a:miter lim="800000"/>
            <a:headEnd/>
            <a:tailEnd/>
          </a:ln>
          <a:effectLst>
            <a:prstShdw prst="shdw18" dist="17961" dir="13500000">
              <a:schemeClr val="accent1">
                <a:gamma/>
                <a:shade val="60000"/>
                <a:invGamma/>
              </a:schemeClr>
            </a:prstShdw>
          </a:effectLst>
        </p:spPr>
        <p:txBody>
          <a:bodyPr wrap="none" anchor="ctr">
            <a:spAutoFit/>
          </a:bodyPr>
          <a:lstStyle/>
          <a:p>
            <a:pPr>
              <a:defRPr/>
            </a:pPr>
            <a:endParaRPr lang="zh-CN" altLang="en-US"/>
          </a:p>
        </p:txBody>
      </p:sp>
      <p:sp>
        <p:nvSpPr>
          <p:cNvPr id="52239"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dirty="0">
                <a:solidFill>
                  <a:schemeClr val="bg1"/>
                </a:solidFill>
                <a:latin typeface="Times New Roman" pitchFamily="18" charset="0"/>
                <a:cs typeface="Times New Roman" pitchFamily="18" charset="0"/>
              </a:rPr>
              <a:t>Nanjing University of Posts &amp; Telecommunications</a:t>
            </a:r>
            <a:endParaRPr lang="zh-CN" altLang="en-US" sz="800" b="1" dirty="0">
              <a:solidFill>
                <a:schemeClr val="bg1"/>
              </a:solidFill>
              <a:latin typeface="Times New Roman" pitchFamily="18" charset="0"/>
              <a:cs typeface="Times New Roman" pitchFamily="18" charset="0"/>
            </a:endParaRPr>
          </a:p>
        </p:txBody>
      </p:sp>
      <p:sp>
        <p:nvSpPr>
          <p:cNvPr id="52240"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20" name="Oval 5"/>
          <p:cNvSpPr>
            <a:spLocks noChangeArrowheads="1"/>
          </p:cNvSpPr>
          <p:nvPr/>
        </p:nvSpPr>
        <p:spPr bwMode="auto">
          <a:xfrm>
            <a:off x="7096132" y="2786058"/>
            <a:ext cx="1593858" cy="1562104"/>
          </a:xfrm>
          <a:prstGeom prst="ellipse">
            <a:avLst/>
          </a:prstGeom>
          <a:solidFill>
            <a:srgbClr val="99CCFF"/>
          </a:solidFill>
          <a:ln w="9525">
            <a:solidFill>
              <a:schemeClr val="tx1"/>
            </a:solidFill>
            <a:round/>
            <a:headEnd/>
            <a:tailEnd/>
          </a:ln>
        </p:spPr>
        <p:txBody>
          <a:bodyPr wrap="none" anchor="ctr"/>
          <a:lstStyle/>
          <a:p>
            <a:endParaRPr lang="zh-CN" altLang="en-US"/>
          </a:p>
        </p:txBody>
      </p:sp>
      <p:sp>
        <p:nvSpPr>
          <p:cNvPr id="21" name="Text Box 9"/>
          <p:cNvSpPr txBox="1">
            <a:spLocks noChangeArrowheads="1"/>
          </p:cNvSpPr>
          <p:nvPr/>
        </p:nvSpPr>
        <p:spPr bwMode="auto">
          <a:xfrm>
            <a:off x="7645414" y="3143249"/>
            <a:ext cx="1143008" cy="954107"/>
          </a:xfrm>
          <a:prstGeom prst="rect">
            <a:avLst/>
          </a:prstGeom>
          <a:noFill/>
          <a:ln w="9525">
            <a:noFill/>
            <a:miter lim="800000"/>
            <a:headEnd/>
            <a:tailEnd/>
          </a:ln>
        </p:spPr>
        <p:txBody>
          <a:bodyPr wrap="square">
            <a:spAutoFit/>
          </a:bodyPr>
          <a:lstStyle/>
          <a:p>
            <a:pPr eaLnBrk="0" hangingPunct="0">
              <a:spcBef>
                <a:spcPct val="50000"/>
              </a:spcBef>
            </a:pPr>
            <a:r>
              <a:rPr lang="zh-CN" altLang="en-US" sz="2800" b="1" dirty="0">
                <a:solidFill>
                  <a:srgbClr val="C00000"/>
                </a:solidFill>
                <a:latin typeface="黑体" pitchFamily="49" charset="-122"/>
                <a:ea typeface="黑体" pitchFamily="49" charset="-122"/>
              </a:rPr>
              <a:t>硬件设备</a:t>
            </a:r>
          </a:p>
        </p:txBody>
      </p:sp>
      <p:sp>
        <p:nvSpPr>
          <p:cNvPr id="22" name="Oval 5"/>
          <p:cNvSpPr>
            <a:spLocks noChangeArrowheads="1"/>
          </p:cNvSpPr>
          <p:nvPr/>
        </p:nvSpPr>
        <p:spPr bwMode="auto">
          <a:xfrm>
            <a:off x="6359530" y="4857760"/>
            <a:ext cx="1593858" cy="1562104"/>
          </a:xfrm>
          <a:prstGeom prst="ellipse">
            <a:avLst/>
          </a:prstGeom>
          <a:solidFill>
            <a:srgbClr val="99CCFF"/>
          </a:solidFill>
          <a:ln w="9525">
            <a:solidFill>
              <a:schemeClr val="tx1"/>
            </a:solidFill>
            <a:round/>
            <a:headEnd/>
            <a:tailEnd/>
          </a:ln>
        </p:spPr>
        <p:txBody>
          <a:bodyPr wrap="none" anchor="ctr"/>
          <a:lstStyle/>
          <a:p>
            <a:endParaRPr lang="zh-CN" altLang="en-US"/>
          </a:p>
        </p:txBody>
      </p:sp>
      <p:sp>
        <p:nvSpPr>
          <p:cNvPr id="23" name="Text Box 9"/>
          <p:cNvSpPr txBox="1">
            <a:spLocks noChangeArrowheads="1"/>
          </p:cNvSpPr>
          <p:nvPr/>
        </p:nvSpPr>
        <p:spPr bwMode="auto">
          <a:xfrm>
            <a:off x="6716720" y="5214951"/>
            <a:ext cx="1143008" cy="954107"/>
          </a:xfrm>
          <a:prstGeom prst="rect">
            <a:avLst/>
          </a:prstGeom>
          <a:noFill/>
          <a:ln w="9525">
            <a:noFill/>
            <a:miter lim="800000"/>
            <a:headEnd/>
            <a:tailEnd/>
          </a:ln>
        </p:spPr>
        <p:txBody>
          <a:bodyPr wrap="square">
            <a:spAutoFit/>
          </a:bodyPr>
          <a:lstStyle/>
          <a:p>
            <a:pPr eaLnBrk="0" hangingPunct="0">
              <a:spcBef>
                <a:spcPct val="50000"/>
              </a:spcBef>
            </a:pPr>
            <a:r>
              <a:rPr lang="zh-CN" altLang="en-US" sz="2800" b="1" dirty="0">
                <a:solidFill>
                  <a:srgbClr val="C00000"/>
                </a:solidFill>
                <a:latin typeface="黑体" pitchFamily="49" charset="-122"/>
                <a:ea typeface="黑体" pitchFamily="49" charset="-122"/>
              </a:rPr>
              <a:t>用户过失</a:t>
            </a:r>
          </a:p>
        </p:txBody>
      </p:sp>
      <p:sp>
        <p:nvSpPr>
          <p:cNvPr id="24" name="Oval 5"/>
          <p:cNvSpPr>
            <a:spLocks noChangeArrowheads="1"/>
          </p:cNvSpPr>
          <p:nvPr/>
        </p:nvSpPr>
        <p:spPr bwMode="auto">
          <a:xfrm>
            <a:off x="3287696" y="2857496"/>
            <a:ext cx="1593858" cy="1562104"/>
          </a:xfrm>
          <a:prstGeom prst="ellipse">
            <a:avLst/>
          </a:prstGeom>
          <a:solidFill>
            <a:srgbClr val="99CCFF"/>
          </a:solidFill>
          <a:ln w="9525">
            <a:solidFill>
              <a:schemeClr val="tx1"/>
            </a:solidFill>
            <a:round/>
            <a:headEnd/>
            <a:tailEnd/>
          </a:ln>
        </p:spPr>
        <p:txBody>
          <a:bodyPr wrap="none" anchor="ctr"/>
          <a:lstStyle/>
          <a:p>
            <a:endParaRPr lang="zh-CN" altLang="en-US"/>
          </a:p>
        </p:txBody>
      </p:sp>
      <p:sp>
        <p:nvSpPr>
          <p:cNvPr id="25" name="Text Box 9"/>
          <p:cNvSpPr txBox="1">
            <a:spLocks noChangeArrowheads="1"/>
          </p:cNvSpPr>
          <p:nvPr/>
        </p:nvSpPr>
        <p:spPr bwMode="auto">
          <a:xfrm>
            <a:off x="3644886" y="3143249"/>
            <a:ext cx="1214446" cy="954107"/>
          </a:xfrm>
          <a:prstGeom prst="rect">
            <a:avLst/>
          </a:prstGeom>
          <a:noFill/>
          <a:ln w="9525">
            <a:noFill/>
            <a:miter lim="800000"/>
            <a:headEnd/>
            <a:tailEnd/>
          </a:ln>
        </p:spPr>
        <p:txBody>
          <a:bodyPr wrap="square">
            <a:spAutoFit/>
          </a:bodyPr>
          <a:lstStyle/>
          <a:p>
            <a:pPr eaLnBrk="0" hangingPunct="0">
              <a:spcBef>
                <a:spcPct val="50000"/>
              </a:spcBef>
            </a:pPr>
            <a:r>
              <a:rPr lang="zh-CN" altLang="en-US" sz="2800" b="1" dirty="0">
                <a:solidFill>
                  <a:srgbClr val="C00000"/>
                </a:solidFill>
                <a:latin typeface="黑体" pitchFamily="49" charset="-122"/>
                <a:ea typeface="黑体" pitchFamily="49" charset="-122"/>
              </a:rPr>
              <a:t>管理缺失</a:t>
            </a:r>
          </a:p>
        </p:txBody>
      </p:sp>
      <p:sp>
        <p:nvSpPr>
          <p:cNvPr id="26" name="Oval 5"/>
          <p:cNvSpPr>
            <a:spLocks noChangeArrowheads="1"/>
          </p:cNvSpPr>
          <p:nvPr/>
        </p:nvSpPr>
        <p:spPr bwMode="auto">
          <a:xfrm>
            <a:off x="4167174" y="4867292"/>
            <a:ext cx="1593858" cy="1562104"/>
          </a:xfrm>
          <a:prstGeom prst="ellipse">
            <a:avLst/>
          </a:prstGeom>
          <a:solidFill>
            <a:srgbClr val="99CCFF"/>
          </a:solidFill>
          <a:ln w="9525">
            <a:solidFill>
              <a:schemeClr val="tx1"/>
            </a:solidFill>
            <a:round/>
            <a:headEnd/>
            <a:tailEnd/>
          </a:ln>
        </p:spPr>
        <p:txBody>
          <a:bodyPr wrap="none" anchor="ctr"/>
          <a:lstStyle/>
          <a:p>
            <a:endParaRPr lang="zh-CN" altLang="en-US"/>
          </a:p>
        </p:txBody>
      </p:sp>
      <p:sp>
        <p:nvSpPr>
          <p:cNvPr id="27" name="Text Box 9"/>
          <p:cNvSpPr txBox="1">
            <a:spLocks noChangeArrowheads="1"/>
          </p:cNvSpPr>
          <p:nvPr/>
        </p:nvSpPr>
        <p:spPr bwMode="auto">
          <a:xfrm>
            <a:off x="4524364" y="5153045"/>
            <a:ext cx="1214446" cy="954107"/>
          </a:xfrm>
          <a:prstGeom prst="rect">
            <a:avLst/>
          </a:prstGeom>
          <a:noFill/>
          <a:ln w="9525">
            <a:noFill/>
            <a:miter lim="800000"/>
            <a:headEnd/>
            <a:tailEnd/>
          </a:ln>
        </p:spPr>
        <p:txBody>
          <a:bodyPr wrap="square">
            <a:spAutoFit/>
          </a:bodyPr>
          <a:lstStyle/>
          <a:p>
            <a:pPr eaLnBrk="0" hangingPunct="0">
              <a:spcBef>
                <a:spcPct val="50000"/>
              </a:spcBef>
            </a:pPr>
            <a:r>
              <a:rPr lang="zh-CN" altLang="en-US" sz="2800" b="1" dirty="0">
                <a:solidFill>
                  <a:srgbClr val="C00000"/>
                </a:solidFill>
                <a:latin typeface="黑体" pitchFamily="49" charset="-122"/>
                <a:ea typeface="黑体" pitchFamily="49" charset="-122"/>
              </a:rPr>
              <a:t>自然灾害</a:t>
            </a:r>
          </a:p>
        </p:txBody>
      </p:sp>
      <p:sp>
        <p:nvSpPr>
          <p:cNvPr id="28" name="Text Box 9"/>
          <p:cNvSpPr txBox="1">
            <a:spLocks noChangeArrowheads="1"/>
          </p:cNvSpPr>
          <p:nvPr/>
        </p:nvSpPr>
        <p:spPr bwMode="auto">
          <a:xfrm>
            <a:off x="5524496" y="3429001"/>
            <a:ext cx="1214446" cy="954107"/>
          </a:xfrm>
          <a:prstGeom prst="rect">
            <a:avLst/>
          </a:prstGeom>
          <a:noFill/>
          <a:ln w="9525">
            <a:noFill/>
            <a:miter lim="800000"/>
            <a:headEnd/>
            <a:tailEnd/>
          </a:ln>
        </p:spPr>
        <p:txBody>
          <a:bodyPr wrap="square">
            <a:spAutoFit/>
          </a:bodyPr>
          <a:lstStyle/>
          <a:p>
            <a:pPr eaLnBrk="0" hangingPunct="0">
              <a:spcBef>
                <a:spcPct val="50000"/>
              </a:spcBef>
            </a:pPr>
            <a:r>
              <a:rPr lang="zh-CN" altLang="en-US" sz="2800" b="1" dirty="0">
                <a:solidFill>
                  <a:schemeClr val="bg1"/>
                </a:solidFill>
                <a:latin typeface="黑体" pitchFamily="49" charset="-122"/>
                <a:ea typeface="黑体" pitchFamily="49" charset="-122"/>
              </a:rPr>
              <a:t>产生原因</a:t>
            </a:r>
          </a:p>
        </p:txBody>
      </p:sp>
      <p:grpSp>
        <p:nvGrpSpPr>
          <p:cNvPr id="29" name="组合 28"/>
          <p:cNvGrpSpPr/>
          <p:nvPr/>
        </p:nvGrpSpPr>
        <p:grpSpPr>
          <a:xfrm>
            <a:off x="6881818" y="2571744"/>
            <a:ext cx="357190" cy="500066"/>
            <a:chOff x="5324793" y="1418945"/>
            <a:chExt cx="329830" cy="253067"/>
          </a:xfrm>
          <a:scene3d>
            <a:camera prst="orthographicFront"/>
            <a:lightRig rig="threePt" dir="t">
              <a:rot lat="0" lon="0" rev="7500000"/>
            </a:lightRig>
          </a:scene3d>
        </p:grpSpPr>
        <p:sp>
          <p:nvSpPr>
            <p:cNvPr id="30" name="右箭头 29"/>
            <p:cNvSpPr/>
            <p:nvPr/>
          </p:nvSpPr>
          <p:spPr>
            <a:xfrm rot="3185553">
              <a:off x="5363174" y="1380564"/>
              <a:ext cx="253067" cy="329830"/>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1" name="右箭头 4"/>
            <p:cNvSpPr/>
            <p:nvPr/>
          </p:nvSpPr>
          <p:spPr>
            <a:xfrm rot="3185553">
              <a:off x="5378338" y="1416177"/>
              <a:ext cx="177147" cy="197898"/>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Aft>
                  <a:spcPct val="35000"/>
                </a:spcAft>
              </a:pPr>
              <a:endParaRPr lang="zh-CN" altLang="en-US" sz="1500"/>
            </a:p>
          </p:txBody>
        </p:sp>
      </p:grpSp>
      <p:grpSp>
        <p:nvGrpSpPr>
          <p:cNvPr id="32" name="组合 31"/>
          <p:cNvGrpSpPr/>
          <p:nvPr/>
        </p:nvGrpSpPr>
        <p:grpSpPr>
          <a:xfrm flipH="1">
            <a:off x="7524760" y="4500570"/>
            <a:ext cx="285752" cy="428628"/>
            <a:chOff x="5324793" y="1418945"/>
            <a:chExt cx="329830" cy="253067"/>
          </a:xfrm>
          <a:scene3d>
            <a:camera prst="orthographicFront"/>
            <a:lightRig rig="threePt" dir="t">
              <a:rot lat="0" lon="0" rev="7500000"/>
            </a:lightRig>
          </a:scene3d>
        </p:grpSpPr>
        <p:sp>
          <p:nvSpPr>
            <p:cNvPr id="33" name="右箭头 32"/>
            <p:cNvSpPr/>
            <p:nvPr/>
          </p:nvSpPr>
          <p:spPr>
            <a:xfrm rot="3185553">
              <a:off x="5363174" y="1380564"/>
              <a:ext cx="253067" cy="329830"/>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4" name="右箭头 4"/>
            <p:cNvSpPr/>
            <p:nvPr/>
          </p:nvSpPr>
          <p:spPr>
            <a:xfrm rot="3185553">
              <a:off x="5378338" y="1416177"/>
              <a:ext cx="177147" cy="197898"/>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Aft>
                  <a:spcPct val="35000"/>
                </a:spcAft>
              </a:pPr>
              <a:endParaRPr lang="zh-CN" altLang="en-US" sz="1500"/>
            </a:p>
          </p:txBody>
        </p:sp>
      </p:grpSp>
      <p:grpSp>
        <p:nvGrpSpPr>
          <p:cNvPr id="35" name="组合 34"/>
          <p:cNvGrpSpPr/>
          <p:nvPr/>
        </p:nvGrpSpPr>
        <p:grpSpPr>
          <a:xfrm flipV="1">
            <a:off x="4881554" y="2610498"/>
            <a:ext cx="401268" cy="461313"/>
            <a:chOff x="5324793" y="1418945"/>
            <a:chExt cx="329830" cy="253067"/>
          </a:xfrm>
          <a:scene3d>
            <a:camera prst="orthographicFront"/>
            <a:lightRig rig="threePt" dir="t">
              <a:rot lat="0" lon="0" rev="7500000"/>
            </a:lightRig>
          </a:scene3d>
        </p:grpSpPr>
        <p:sp>
          <p:nvSpPr>
            <p:cNvPr id="36" name="右箭头 35"/>
            <p:cNvSpPr/>
            <p:nvPr/>
          </p:nvSpPr>
          <p:spPr>
            <a:xfrm rot="3185553">
              <a:off x="5363174" y="1380564"/>
              <a:ext cx="253067" cy="329830"/>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7" name="右箭头 4"/>
            <p:cNvSpPr/>
            <p:nvPr/>
          </p:nvSpPr>
          <p:spPr>
            <a:xfrm rot="3185553">
              <a:off x="5378338" y="1416177"/>
              <a:ext cx="177147" cy="197898"/>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Aft>
                  <a:spcPct val="35000"/>
                </a:spcAft>
              </a:pPr>
              <a:endParaRPr lang="zh-CN" altLang="en-US" sz="1500"/>
            </a:p>
          </p:txBody>
        </p:sp>
      </p:grpSp>
      <p:grpSp>
        <p:nvGrpSpPr>
          <p:cNvPr id="38" name="组合 37"/>
          <p:cNvGrpSpPr/>
          <p:nvPr/>
        </p:nvGrpSpPr>
        <p:grpSpPr>
          <a:xfrm flipH="1" flipV="1">
            <a:off x="4238612" y="4429132"/>
            <a:ext cx="357190" cy="500066"/>
            <a:chOff x="5324793" y="1418945"/>
            <a:chExt cx="329830" cy="253067"/>
          </a:xfrm>
          <a:scene3d>
            <a:camera prst="orthographicFront"/>
            <a:lightRig rig="threePt" dir="t">
              <a:rot lat="0" lon="0" rev="7500000"/>
            </a:lightRig>
          </a:scene3d>
        </p:grpSpPr>
        <p:sp>
          <p:nvSpPr>
            <p:cNvPr id="39" name="右箭头 38"/>
            <p:cNvSpPr/>
            <p:nvPr/>
          </p:nvSpPr>
          <p:spPr>
            <a:xfrm rot="3185553">
              <a:off x="5363174" y="1380564"/>
              <a:ext cx="253067" cy="329830"/>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40" name="右箭头 4"/>
            <p:cNvSpPr/>
            <p:nvPr/>
          </p:nvSpPr>
          <p:spPr>
            <a:xfrm rot="3185553">
              <a:off x="5378338" y="1416177"/>
              <a:ext cx="177147" cy="197898"/>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Aft>
                  <a:spcPct val="35000"/>
                </a:spcAft>
              </a:pPr>
              <a:endParaRPr lang="zh-CN" altLang="en-US" sz="1500"/>
            </a:p>
          </p:txBody>
        </p:sp>
      </p:grpSp>
      <p:sp>
        <p:nvSpPr>
          <p:cNvPr id="45" name="左箭头 44"/>
          <p:cNvSpPr/>
          <p:nvPr/>
        </p:nvSpPr>
        <p:spPr>
          <a:xfrm>
            <a:off x="5810248" y="5429264"/>
            <a:ext cx="428628" cy="357190"/>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13">
            <a:extLst>
              <a:ext uri="{FF2B5EF4-FFF2-40B4-BE49-F238E27FC236}">
                <a16:creationId xmlns:a16="http://schemas.microsoft.com/office/drawing/2014/main" id="{BE43A12B-75CB-4C5B-9652-687286C96852}"/>
              </a:ext>
            </a:extLst>
          </p:cNvPr>
          <p:cNvSpPr txBox="1">
            <a:spLocks noChangeArrowheads="1"/>
          </p:cNvSpPr>
          <p:nvPr/>
        </p:nvSpPr>
        <p:spPr bwMode="auto">
          <a:xfrm>
            <a:off x="4785866"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Oval 5"/>
          <p:cNvSpPr>
            <a:spLocks noChangeArrowheads="1"/>
          </p:cNvSpPr>
          <p:nvPr/>
        </p:nvSpPr>
        <p:spPr bwMode="auto">
          <a:xfrm>
            <a:off x="3127375" y="2509838"/>
            <a:ext cx="3276600" cy="2971800"/>
          </a:xfrm>
          <a:prstGeom prst="ellipse">
            <a:avLst/>
          </a:prstGeom>
          <a:solidFill>
            <a:srgbClr val="99CCFF"/>
          </a:solidFill>
          <a:ln w="9525">
            <a:solidFill>
              <a:schemeClr val="tx1"/>
            </a:solidFill>
            <a:round/>
            <a:headEnd/>
            <a:tailEnd/>
          </a:ln>
        </p:spPr>
        <p:txBody>
          <a:bodyPr wrap="none" anchor="ctr"/>
          <a:lstStyle/>
          <a:p>
            <a:endParaRPr lang="zh-CN" altLang="en-US"/>
          </a:p>
        </p:txBody>
      </p:sp>
      <p:sp>
        <p:nvSpPr>
          <p:cNvPr id="52227" name="Oval 6"/>
          <p:cNvSpPr>
            <a:spLocks noChangeArrowheads="1"/>
          </p:cNvSpPr>
          <p:nvPr/>
        </p:nvSpPr>
        <p:spPr bwMode="auto">
          <a:xfrm>
            <a:off x="1703388" y="3881438"/>
            <a:ext cx="3276600" cy="2971800"/>
          </a:xfrm>
          <a:prstGeom prst="ellipse">
            <a:avLst/>
          </a:prstGeom>
          <a:solidFill>
            <a:srgbClr val="FF0000">
              <a:alpha val="50195"/>
            </a:srgbClr>
          </a:solidFill>
          <a:ln w="9525">
            <a:solidFill>
              <a:schemeClr val="tx1"/>
            </a:solidFill>
            <a:round/>
            <a:headEnd/>
            <a:tailEnd/>
          </a:ln>
        </p:spPr>
        <p:txBody>
          <a:bodyPr wrap="none" anchor="ctr"/>
          <a:lstStyle/>
          <a:p>
            <a:endParaRPr lang="zh-CN" altLang="en-US"/>
          </a:p>
        </p:txBody>
      </p:sp>
      <p:sp>
        <p:nvSpPr>
          <p:cNvPr id="52228" name="Oval 7"/>
          <p:cNvSpPr>
            <a:spLocks noChangeArrowheads="1"/>
          </p:cNvSpPr>
          <p:nvPr/>
        </p:nvSpPr>
        <p:spPr bwMode="auto">
          <a:xfrm>
            <a:off x="4498975" y="3957638"/>
            <a:ext cx="3276600" cy="2971800"/>
          </a:xfrm>
          <a:prstGeom prst="ellipse">
            <a:avLst/>
          </a:prstGeom>
          <a:solidFill>
            <a:srgbClr val="00FF00">
              <a:alpha val="50195"/>
            </a:srgbClr>
          </a:solidFill>
          <a:ln w="9525">
            <a:solidFill>
              <a:schemeClr val="tx1"/>
            </a:solidFill>
            <a:round/>
            <a:headEnd/>
            <a:tailEnd/>
          </a:ln>
        </p:spPr>
        <p:txBody>
          <a:bodyPr wrap="none" anchor="ctr"/>
          <a:lstStyle/>
          <a:p>
            <a:endParaRPr lang="zh-CN" altLang="en-US"/>
          </a:p>
        </p:txBody>
      </p:sp>
      <p:sp>
        <p:nvSpPr>
          <p:cNvPr id="52229" name="Text Box 8"/>
          <p:cNvSpPr txBox="1">
            <a:spLocks noChangeArrowheads="1"/>
          </p:cNvSpPr>
          <p:nvPr/>
        </p:nvSpPr>
        <p:spPr bwMode="auto">
          <a:xfrm>
            <a:off x="2136775" y="5557839"/>
            <a:ext cx="1828800" cy="830997"/>
          </a:xfrm>
          <a:prstGeom prst="rect">
            <a:avLst/>
          </a:prstGeom>
          <a:noFill/>
          <a:ln w="9525">
            <a:noFill/>
            <a:miter lim="800000"/>
            <a:headEnd/>
            <a:tailEnd/>
          </a:ln>
        </p:spPr>
        <p:txBody>
          <a:bodyPr>
            <a:spAutoFit/>
          </a:bodyPr>
          <a:lstStyle/>
          <a:p>
            <a:pPr eaLnBrk="0" hangingPunct="0">
              <a:spcBef>
                <a:spcPct val="50000"/>
              </a:spcBef>
            </a:pPr>
            <a:r>
              <a:rPr lang="en-US" altLang="zh-CN" sz="2400" b="1">
                <a:latin typeface="Comic Sans MS" pitchFamily="66" charset="0"/>
              </a:rPr>
              <a:t>Integrity（</a:t>
            </a:r>
            <a:r>
              <a:rPr lang="zh-CN" altLang="en-US" sz="2400" b="1">
                <a:latin typeface="Comic Sans MS" pitchFamily="66" charset="0"/>
              </a:rPr>
              <a:t>完整性）</a:t>
            </a:r>
            <a:endParaRPr lang="zh-CN" altLang="en-US" sz="2400">
              <a:latin typeface="Times New Roman" pitchFamily="18" charset="0"/>
            </a:endParaRPr>
          </a:p>
        </p:txBody>
      </p:sp>
      <p:sp>
        <p:nvSpPr>
          <p:cNvPr id="52230" name="Text Box 9"/>
          <p:cNvSpPr txBox="1">
            <a:spLocks noChangeArrowheads="1"/>
          </p:cNvSpPr>
          <p:nvPr/>
        </p:nvSpPr>
        <p:spPr bwMode="auto">
          <a:xfrm>
            <a:off x="3660775" y="3195639"/>
            <a:ext cx="2438400" cy="830997"/>
          </a:xfrm>
          <a:prstGeom prst="rect">
            <a:avLst/>
          </a:prstGeom>
          <a:noFill/>
          <a:ln w="9525">
            <a:noFill/>
            <a:miter lim="800000"/>
            <a:headEnd/>
            <a:tailEnd/>
          </a:ln>
        </p:spPr>
        <p:txBody>
          <a:bodyPr>
            <a:spAutoFit/>
          </a:bodyPr>
          <a:lstStyle/>
          <a:p>
            <a:pPr eaLnBrk="0" hangingPunct="0">
              <a:spcBef>
                <a:spcPct val="50000"/>
              </a:spcBef>
            </a:pPr>
            <a:r>
              <a:rPr lang="en-US" altLang="zh-CN" sz="2400" b="1">
                <a:latin typeface="Comic Sans MS" pitchFamily="66" charset="0"/>
              </a:rPr>
              <a:t>Confidentiality （</a:t>
            </a:r>
            <a:r>
              <a:rPr lang="zh-CN" altLang="en-US" sz="2400" b="1">
                <a:latin typeface="Comic Sans MS" pitchFamily="66" charset="0"/>
              </a:rPr>
              <a:t>机密性）</a:t>
            </a:r>
          </a:p>
        </p:txBody>
      </p:sp>
      <p:sp>
        <p:nvSpPr>
          <p:cNvPr id="52231" name="Text Box 10"/>
          <p:cNvSpPr txBox="1">
            <a:spLocks noChangeArrowheads="1"/>
          </p:cNvSpPr>
          <p:nvPr/>
        </p:nvSpPr>
        <p:spPr bwMode="auto">
          <a:xfrm>
            <a:off x="5489575" y="5710239"/>
            <a:ext cx="2057400" cy="830997"/>
          </a:xfrm>
          <a:prstGeom prst="rect">
            <a:avLst/>
          </a:prstGeom>
          <a:noFill/>
          <a:ln w="9525">
            <a:noFill/>
            <a:miter lim="800000"/>
            <a:headEnd/>
            <a:tailEnd/>
          </a:ln>
        </p:spPr>
        <p:txBody>
          <a:bodyPr>
            <a:spAutoFit/>
          </a:bodyPr>
          <a:lstStyle/>
          <a:p>
            <a:pPr eaLnBrk="0" hangingPunct="0">
              <a:spcBef>
                <a:spcPct val="50000"/>
              </a:spcBef>
            </a:pPr>
            <a:r>
              <a:rPr lang="en-US" altLang="zh-CN" sz="2400" b="1">
                <a:latin typeface="Comic Sans MS" pitchFamily="66" charset="0"/>
              </a:rPr>
              <a:t>Availability（</a:t>
            </a:r>
            <a:r>
              <a:rPr lang="zh-CN" altLang="en-US" sz="2400" b="1">
                <a:latin typeface="Comic Sans MS" pitchFamily="66" charset="0"/>
              </a:rPr>
              <a:t>可用性）</a:t>
            </a:r>
          </a:p>
        </p:txBody>
      </p:sp>
      <p:sp>
        <p:nvSpPr>
          <p:cNvPr id="52232" name="Rectangle 11"/>
          <p:cNvSpPr>
            <a:spLocks noChangeArrowheads="1"/>
          </p:cNvSpPr>
          <p:nvPr/>
        </p:nvSpPr>
        <p:spPr bwMode="gray">
          <a:xfrm>
            <a:off x="8310564" y="3643313"/>
            <a:ext cx="1571625" cy="627062"/>
          </a:xfrm>
          <a:prstGeom prst="rect">
            <a:avLst/>
          </a:prstGeom>
          <a:solidFill>
            <a:srgbClr val="FFFF00">
              <a:alpha val="70195"/>
            </a:srgbClr>
          </a:solidFill>
          <a:ln w="9525" algn="ctr">
            <a:solidFill>
              <a:schemeClr val="tx1"/>
            </a:solidFill>
            <a:miter lim="800000"/>
            <a:headEnd/>
            <a:tailEnd/>
          </a:ln>
        </p:spPr>
        <p:txBody>
          <a:bodyPr lIns="36000" tIns="36000" rIns="36000" bIns="36000">
            <a:spAutoFit/>
          </a:bodyPr>
          <a:lstStyle/>
          <a:p>
            <a:pPr marL="179388" lvl="2"/>
            <a:r>
              <a:rPr lang="zh-CN" altLang="en-US" b="1">
                <a:solidFill>
                  <a:schemeClr val="accent2"/>
                </a:solidFill>
              </a:rPr>
              <a:t>不可否认</a:t>
            </a:r>
          </a:p>
          <a:p>
            <a:pPr marL="179388" lvl="2"/>
            <a:r>
              <a:rPr lang="zh-CN" altLang="en-US" b="1">
                <a:solidFill>
                  <a:schemeClr val="accent2"/>
                </a:solidFill>
              </a:rPr>
              <a:t>可控性</a:t>
            </a:r>
          </a:p>
        </p:txBody>
      </p:sp>
      <p:sp>
        <p:nvSpPr>
          <p:cNvPr id="52233" name="Text Box 12"/>
          <p:cNvSpPr txBox="1">
            <a:spLocks noChangeArrowheads="1"/>
          </p:cNvSpPr>
          <p:nvPr/>
        </p:nvSpPr>
        <p:spPr bwMode="gray">
          <a:xfrm>
            <a:off x="7546976" y="3514726"/>
            <a:ext cx="633507" cy="1015663"/>
          </a:xfrm>
          <a:prstGeom prst="rect">
            <a:avLst/>
          </a:prstGeom>
          <a:noFill/>
          <a:ln w="9525" algn="ctr">
            <a:noFill/>
            <a:miter lim="800000"/>
            <a:headEnd/>
            <a:tailEnd/>
          </a:ln>
        </p:spPr>
        <p:txBody>
          <a:bodyPr wrap="none">
            <a:spAutoFit/>
          </a:bodyPr>
          <a:lstStyle/>
          <a:p>
            <a:r>
              <a:rPr lang="en-US" altLang="zh-CN" sz="6000" b="1"/>
              <a:t>+</a:t>
            </a:r>
          </a:p>
        </p:txBody>
      </p:sp>
      <p:sp>
        <p:nvSpPr>
          <p:cNvPr id="85005" name="AutoShape 13"/>
          <p:cNvSpPr>
            <a:spLocks noChangeArrowheads="1"/>
          </p:cNvSpPr>
          <p:nvPr/>
        </p:nvSpPr>
        <p:spPr bwMode="gray">
          <a:xfrm>
            <a:off x="4979988" y="1241426"/>
            <a:ext cx="3687762" cy="1368425"/>
          </a:xfrm>
          <a:prstGeom prst="wedgeRoundRectCallout">
            <a:avLst>
              <a:gd name="adj1" fmla="val -33384"/>
              <a:gd name="adj2" fmla="val 76218"/>
              <a:gd name="adj3" fmla="val 16667"/>
            </a:avLst>
          </a:prstGeom>
          <a:solidFill>
            <a:schemeClr val="accent1">
              <a:alpha val="70195"/>
            </a:schemeClr>
          </a:solidFill>
          <a:ln w="9525" algn="ctr">
            <a:solidFill>
              <a:schemeClr val="tx1"/>
            </a:solidFill>
            <a:miter lim="800000"/>
            <a:headEnd/>
            <a:tailEnd/>
          </a:ln>
        </p:spPr>
        <p:txBody>
          <a:bodyPr anchor="ctr"/>
          <a:lstStyle/>
          <a:p>
            <a:r>
              <a:rPr lang="zh-CN" altLang="en-US" b="1"/>
              <a:t>确保信息不泄露给未经授权的用户、实体或过程，或供其利用。确保信息不被无关人员获取。</a:t>
            </a:r>
          </a:p>
        </p:txBody>
      </p:sp>
      <p:sp>
        <p:nvSpPr>
          <p:cNvPr id="85006" name="AutoShape 14"/>
          <p:cNvSpPr>
            <a:spLocks noChangeArrowheads="1"/>
          </p:cNvSpPr>
          <p:nvPr/>
        </p:nvSpPr>
        <p:spPr bwMode="gray">
          <a:xfrm>
            <a:off x="1471613" y="1241425"/>
            <a:ext cx="1655763" cy="3233738"/>
          </a:xfrm>
          <a:prstGeom prst="wedgeRoundRectCallout">
            <a:avLst>
              <a:gd name="adj1" fmla="val 48468"/>
              <a:gd name="adj2" fmla="val 70324"/>
              <a:gd name="adj3" fmla="val 16667"/>
            </a:avLst>
          </a:prstGeom>
          <a:solidFill>
            <a:srgbClr val="FFCC99">
              <a:alpha val="70195"/>
            </a:srgbClr>
          </a:solidFill>
          <a:ln w="9525" algn="ctr">
            <a:solidFill>
              <a:schemeClr val="tx1"/>
            </a:solidFill>
            <a:miter lim="800000"/>
            <a:headEnd/>
            <a:tailEnd/>
          </a:ln>
        </p:spPr>
        <p:txBody>
          <a:bodyPr anchor="ctr"/>
          <a:lstStyle/>
          <a:p>
            <a:r>
              <a:rPr lang="zh-CN" altLang="en-US" sz="2000" b="1"/>
              <a:t>防范信息未经授权被篡改，确保真实的信息从真实的信源无失真地传送到真实的信宿。</a:t>
            </a:r>
          </a:p>
        </p:txBody>
      </p:sp>
      <p:sp>
        <p:nvSpPr>
          <p:cNvPr id="85007" name="AutoShape 15"/>
          <p:cNvSpPr>
            <a:spLocks noChangeArrowheads="1"/>
          </p:cNvSpPr>
          <p:nvPr/>
        </p:nvSpPr>
        <p:spPr bwMode="gray">
          <a:xfrm>
            <a:off x="6959601" y="4741864"/>
            <a:ext cx="3687763" cy="1368425"/>
          </a:xfrm>
          <a:prstGeom prst="wedgeRoundRectCallout">
            <a:avLst>
              <a:gd name="adj1" fmla="val -68940"/>
              <a:gd name="adj2" fmla="val 6264"/>
              <a:gd name="adj3" fmla="val 16667"/>
            </a:avLst>
          </a:prstGeom>
          <a:solidFill>
            <a:srgbClr val="00FF00">
              <a:alpha val="70195"/>
            </a:srgbClr>
          </a:solidFill>
          <a:ln w="9525" algn="ctr">
            <a:solidFill>
              <a:schemeClr val="tx1"/>
            </a:solidFill>
            <a:miter lim="800000"/>
            <a:headEnd/>
            <a:tailEnd/>
          </a:ln>
        </p:spPr>
        <p:txBody>
          <a:bodyPr anchor="ctr"/>
          <a:lstStyle/>
          <a:p>
            <a:r>
              <a:rPr lang="zh-CN" altLang="en-US" sz="2000" b="1"/>
              <a:t>即保证信息及信息系统确实为经授权用户所用和使用。</a:t>
            </a:r>
          </a:p>
        </p:txBody>
      </p:sp>
      <p:sp>
        <p:nvSpPr>
          <p:cNvPr id="16" name="Rectangle 2"/>
          <p:cNvSpPr>
            <a:spLocks noChangeArrowheads="1"/>
          </p:cNvSpPr>
          <p:nvPr/>
        </p:nvSpPr>
        <p:spPr bwMode="auto">
          <a:xfrm>
            <a:off x="1524000" y="-184666"/>
            <a:ext cx="184731" cy="369332"/>
          </a:xfrm>
          <a:prstGeom prst="rect">
            <a:avLst/>
          </a:prstGeom>
          <a:noFill/>
          <a:ln w="9525" cap="flat" cmpd="sng" algn="ctr">
            <a:noFill/>
            <a:prstDash val="solid"/>
            <a:miter lim="800000"/>
            <a:headEnd/>
            <a:tailEnd/>
          </a:ln>
          <a:effectLst>
            <a:prstShdw prst="shdw18" dist="17961" dir="13500000">
              <a:schemeClr val="accent1">
                <a:gamma/>
                <a:shade val="60000"/>
                <a:invGamma/>
              </a:schemeClr>
            </a:prstShdw>
          </a:effectLst>
        </p:spPr>
        <p:txBody>
          <a:bodyPr wrap="none" anchor="ctr">
            <a:spAutoFit/>
          </a:bodyPr>
          <a:lstStyle/>
          <a:p>
            <a:pPr>
              <a:defRPr/>
            </a:pPr>
            <a:endParaRPr lang="zh-CN" altLang="en-US"/>
          </a:p>
        </p:txBody>
      </p:sp>
      <p:sp>
        <p:nvSpPr>
          <p:cNvPr id="17" name="Text Box 13"/>
          <p:cNvSpPr txBox="1">
            <a:spLocks noChangeArrowheads="1"/>
          </p:cNvSpPr>
          <p:nvPr/>
        </p:nvSpPr>
        <p:spPr bwMode="auto">
          <a:xfrm>
            <a:off x="5159376" y="333376"/>
            <a:ext cx="5437188"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二、数据隐私保护的目标</a:t>
            </a:r>
          </a:p>
        </p:txBody>
      </p:sp>
      <p:sp>
        <p:nvSpPr>
          <p:cNvPr id="52239"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52240"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5005"/>
                                        </p:tgtEl>
                                        <p:attrNameLst>
                                          <p:attrName>style.visibility</p:attrName>
                                        </p:attrNameLst>
                                      </p:cBhvr>
                                      <p:to>
                                        <p:strVal val="visible"/>
                                      </p:to>
                                    </p:set>
                                    <p:animEffect transition="in" filter="blinds(horizontal)">
                                      <p:cBhvr>
                                        <p:cTn id="7" dur="500"/>
                                        <p:tgtEl>
                                          <p:spTgt spid="8500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5006"/>
                                        </p:tgtEl>
                                        <p:attrNameLst>
                                          <p:attrName>style.visibility</p:attrName>
                                        </p:attrNameLst>
                                      </p:cBhvr>
                                      <p:to>
                                        <p:strVal val="visible"/>
                                      </p:to>
                                    </p:set>
                                    <p:animEffect transition="in" filter="diamond(in)">
                                      <p:cBhvr>
                                        <p:cTn id="12" dur="1000"/>
                                        <p:tgtEl>
                                          <p:spTgt spid="8500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85007"/>
                                        </p:tgtEl>
                                        <p:attrNameLst>
                                          <p:attrName>style.visibility</p:attrName>
                                        </p:attrNameLst>
                                      </p:cBhvr>
                                      <p:to>
                                        <p:strVal val="visible"/>
                                      </p:to>
                                    </p:set>
                                    <p:animEffect transition="in" filter="diamond(in)">
                                      <p:cBhvr>
                                        <p:cTn id="17" dur="1000"/>
                                        <p:tgtEl>
                                          <p:spTgt spid="85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5" grpId="0" animBg="1"/>
      <p:bldP spid="85006" grpId="0" animBg="1"/>
      <p:bldP spid="8500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Oval 5"/>
          <p:cNvSpPr>
            <a:spLocks noChangeArrowheads="1"/>
          </p:cNvSpPr>
          <p:nvPr/>
        </p:nvSpPr>
        <p:spPr bwMode="auto">
          <a:xfrm>
            <a:off x="3127375" y="2509838"/>
            <a:ext cx="3276600" cy="2971800"/>
          </a:xfrm>
          <a:prstGeom prst="ellipse">
            <a:avLst/>
          </a:prstGeom>
          <a:solidFill>
            <a:srgbClr val="99CCFF"/>
          </a:solidFill>
          <a:ln w="9525">
            <a:solidFill>
              <a:schemeClr val="tx1"/>
            </a:solidFill>
            <a:round/>
            <a:headEnd/>
            <a:tailEnd/>
          </a:ln>
        </p:spPr>
        <p:txBody>
          <a:bodyPr wrap="none" anchor="ctr"/>
          <a:lstStyle/>
          <a:p>
            <a:endParaRPr lang="zh-CN" altLang="en-US"/>
          </a:p>
        </p:txBody>
      </p:sp>
      <p:sp>
        <p:nvSpPr>
          <p:cNvPr id="53251" name="Oval 6"/>
          <p:cNvSpPr>
            <a:spLocks noChangeArrowheads="1"/>
          </p:cNvSpPr>
          <p:nvPr/>
        </p:nvSpPr>
        <p:spPr bwMode="auto">
          <a:xfrm>
            <a:off x="1703388" y="3881438"/>
            <a:ext cx="3276600" cy="2971800"/>
          </a:xfrm>
          <a:prstGeom prst="ellipse">
            <a:avLst/>
          </a:prstGeom>
          <a:solidFill>
            <a:srgbClr val="FF0000">
              <a:alpha val="50195"/>
            </a:srgbClr>
          </a:solidFill>
          <a:ln w="9525">
            <a:solidFill>
              <a:schemeClr val="tx1"/>
            </a:solidFill>
            <a:round/>
            <a:headEnd/>
            <a:tailEnd/>
          </a:ln>
        </p:spPr>
        <p:txBody>
          <a:bodyPr wrap="none" anchor="ctr"/>
          <a:lstStyle/>
          <a:p>
            <a:endParaRPr lang="zh-CN" altLang="en-US"/>
          </a:p>
        </p:txBody>
      </p:sp>
      <p:sp>
        <p:nvSpPr>
          <p:cNvPr id="53252" name="Oval 7"/>
          <p:cNvSpPr>
            <a:spLocks noChangeArrowheads="1"/>
          </p:cNvSpPr>
          <p:nvPr/>
        </p:nvSpPr>
        <p:spPr bwMode="auto">
          <a:xfrm>
            <a:off x="4498975" y="3957638"/>
            <a:ext cx="3276600" cy="2971800"/>
          </a:xfrm>
          <a:prstGeom prst="ellipse">
            <a:avLst/>
          </a:prstGeom>
          <a:solidFill>
            <a:srgbClr val="00FF00">
              <a:alpha val="50195"/>
            </a:srgbClr>
          </a:solidFill>
          <a:ln w="9525">
            <a:solidFill>
              <a:schemeClr val="tx1"/>
            </a:solidFill>
            <a:round/>
            <a:headEnd/>
            <a:tailEnd/>
          </a:ln>
        </p:spPr>
        <p:txBody>
          <a:bodyPr wrap="none" anchor="ctr"/>
          <a:lstStyle/>
          <a:p>
            <a:endParaRPr lang="zh-CN" altLang="en-US"/>
          </a:p>
        </p:txBody>
      </p:sp>
      <p:sp>
        <p:nvSpPr>
          <p:cNvPr id="53253" name="Text Box 8"/>
          <p:cNvSpPr txBox="1">
            <a:spLocks noChangeArrowheads="1"/>
          </p:cNvSpPr>
          <p:nvPr/>
        </p:nvSpPr>
        <p:spPr bwMode="auto">
          <a:xfrm>
            <a:off x="2136775" y="5557839"/>
            <a:ext cx="1828800" cy="830997"/>
          </a:xfrm>
          <a:prstGeom prst="rect">
            <a:avLst/>
          </a:prstGeom>
          <a:noFill/>
          <a:ln w="9525">
            <a:noFill/>
            <a:miter lim="800000"/>
            <a:headEnd/>
            <a:tailEnd/>
          </a:ln>
        </p:spPr>
        <p:txBody>
          <a:bodyPr>
            <a:spAutoFit/>
          </a:bodyPr>
          <a:lstStyle/>
          <a:p>
            <a:pPr eaLnBrk="0" hangingPunct="0">
              <a:spcBef>
                <a:spcPct val="50000"/>
              </a:spcBef>
            </a:pPr>
            <a:r>
              <a:rPr lang="en-US" altLang="zh-CN" sz="2400" b="1">
                <a:latin typeface="Comic Sans MS" pitchFamily="66" charset="0"/>
              </a:rPr>
              <a:t>Integrity（</a:t>
            </a:r>
            <a:r>
              <a:rPr lang="zh-CN" altLang="en-US" sz="2400" b="1">
                <a:latin typeface="Comic Sans MS" pitchFamily="66" charset="0"/>
              </a:rPr>
              <a:t>完整性）</a:t>
            </a:r>
            <a:endParaRPr lang="zh-CN" altLang="en-US" sz="2400">
              <a:latin typeface="Times New Roman" pitchFamily="18" charset="0"/>
            </a:endParaRPr>
          </a:p>
        </p:txBody>
      </p:sp>
      <p:sp>
        <p:nvSpPr>
          <p:cNvPr id="53254" name="Text Box 9"/>
          <p:cNvSpPr txBox="1">
            <a:spLocks noChangeArrowheads="1"/>
          </p:cNvSpPr>
          <p:nvPr/>
        </p:nvSpPr>
        <p:spPr bwMode="auto">
          <a:xfrm>
            <a:off x="3660775" y="3195639"/>
            <a:ext cx="2438400" cy="830997"/>
          </a:xfrm>
          <a:prstGeom prst="rect">
            <a:avLst/>
          </a:prstGeom>
          <a:noFill/>
          <a:ln w="9525">
            <a:noFill/>
            <a:miter lim="800000"/>
            <a:headEnd/>
            <a:tailEnd/>
          </a:ln>
        </p:spPr>
        <p:txBody>
          <a:bodyPr>
            <a:spAutoFit/>
          </a:bodyPr>
          <a:lstStyle/>
          <a:p>
            <a:pPr eaLnBrk="0" hangingPunct="0">
              <a:spcBef>
                <a:spcPct val="50000"/>
              </a:spcBef>
            </a:pPr>
            <a:r>
              <a:rPr lang="en-US" altLang="zh-CN" sz="2400" b="1">
                <a:latin typeface="Comic Sans MS" pitchFamily="66" charset="0"/>
              </a:rPr>
              <a:t>Confidentiality （</a:t>
            </a:r>
            <a:r>
              <a:rPr lang="zh-CN" altLang="en-US" sz="2400" b="1">
                <a:latin typeface="Comic Sans MS" pitchFamily="66" charset="0"/>
              </a:rPr>
              <a:t>机密性）</a:t>
            </a:r>
          </a:p>
        </p:txBody>
      </p:sp>
      <p:sp>
        <p:nvSpPr>
          <p:cNvPr id="53255" name="Text Box 10"/>
          <p:cNvSpPr txBox="1">
            <a:spLocks noChangeArrowheads="1"/>
          </p:cNvSpPr>
          <p:nvPr/>
        </p:nvSpPr>
        <p:spPr bwMode="auto">
          <a:xfrm>
            <a:off x="5489575" y="5710239"/>
            <a:ext cx="2057400" cy="830997"/>
          </a:xfrm>
          <a:prstGeom prst="rect">
            <a:avLst/>
          </a:prstGeom>
          <a:noFill/>
          <a:ln w="9525">
            <a:noFill/>
            <a:miter lim="800000"/>
            <a:headEnd/>
            <a:tailEnd/>
          </a:ln>
        </p:spPr>
        <p:txBody>
          <a:bodyPr>
            <a:spAutoFit/>
          </a:bodyPr>
          <a:lstStyle/>
          <a:p>
            <a:pPr eaLnBrk="0" hangingPunct="0">
              <a:spcBef>
                <a:spcPct val="50000"/>
              </a:spcBef>
            </a:pPr>
            <a:r>
              <a:rPr lang="en-US" altLang="zh-CN" sz="2400" b="1">
                <a:latin typeface="Comic Sans MS" pitchFamily="66" charset="0"/>
              </a:rPr>
              <a:t>Availability（</a:t>
            </a:r>
            <a:r>
              <a:rPr lang="zh-CN" altLang="en-US" sz="2400" b="1">
                <a:latin typeface="Comic Sans MS" pitchFamily="66" charset="0"/>
              </a:rPr>
              <a:t>可用性）</a:t>
            </a:r>
          </a:p>
        </p:txBody>
      </p:sp>
      <p:sp>
        <p:nvSpPr>
          <p:cNvPr id="85005" name="AutoShape 13"/>
          <p:cNvSpPr>
            <a:spLocks noChangeArrowheads="1"/>
          </p:cNvSpPr>
          <p:nvPr/>
        </p:nvSpPr>
        <p:spPr bwMode="gray">
          <a:xfrm>
            <a:off x="4979988" y="1241426"/>
            <a:ext cx="3687762" cy="1368425"/>
          </a:xfrm>
          <a:prstGeom prst="wedgeRoundRectCallout">
            <a:avLst>
              <a:gd name="adj1" fmla="val -33384"/>
              <a:gd name="adj2" fmla="val 76218"/>
              <a:gd name="adj3" fmla="val 16667"/>
            </a:avLst>
          </a:prstGeom>
          <a:solidFill>
            <a:schemeClr val="accent1">
              <a:alpha val="70195"/>
            </a:schemeClr>
          </a:solidFill>
          <a:ln w="9525" algn="ctr">
            <a:solidFill>
              <a:schemeClr val="tx1"/>
            </a:solidFill>
            <a:miter lim="800000"/>
            <a:headEnd/>
            <a:tailEnd/>
          </a:ln>
        </p:spPr>
        <p:txBody>
          <a:bodyPr anchor="ctr"/>
          <a:lstStyle/>
          <a:p>
            <a:r>
              <a:rPr lang="zh-CN" altLang="en-US" sz="3600" b="1"/>
              <a:t>加密，入侵检测，防火墙</a:t>
            </a:r>
          </a:p>
        </p:txBody>
      </p:sp>
      <p:sp>
        <p:nvSpPr>
          <p:cNvPr id="85006" name="AutoShape 14"/>
          <p:cNvSpPr>
            <a:spLocks noChangeArrowheads="1"/>
          </p:cNvSpPr>
          <p:nvPr/>
        </p:nvSpPr>
        <p:spPr bwMode="gray">
          <a:xfrm>
            <a:off x="1471612" y="1241425"/>
            <a:ext cx="1887538" cy="3233738"/>
          </a:xfrm>
          <a:prstGeom prst="wedgeRoundRectCallout">
            <a:avLst>
              <a:gd name="adj1" fmla="val 48468"/>
              <a:gd name="adj2" fmla="val 70324"/>
              <a:gd name="adj3" fmla="val 16667"/>
            </a:avLst>
          </a:prstGeom>
          <a:solidFill>
            <a:srgbClr val="FFCC99">
              <a:alpha val="70195"/>
            </a:srgbClr>
          </a:solidFill>
          <a:ln w="9525" algn="ctr">
            <a:solidFill>
              <a:schemeClr val="tx1"/>
            </a:solidFill>
            <a:miter lim="800000"/>
            <a:headEnd/>
            <a:tailEnd/>
          </a:ln>
        </p:spPr>
        <p:txBody>
          <a:bodyPr anchor="ctr"/>
          <a:lstStyle/>
          <a:p>
            <a:r>
              <a:rPr lang="zh-CN" altLang="en-US" sz="2800" b="1"/>
              <a:t>数字签名，水印，病毒检测</a:t>
            </a:r>
          </a:p>
        </p:txBody>
      </p:sp>
      <p:sp>
        <p:nvSpPr>
          <p:cNvPr id="85007" name="AutoShape 15"/>
          <p:cNvSpPr>
            <a:spLocks noChangeArrowheads="1"/>
          </p:cNvSpPr>
          <p:nvPr/>
        </p:nvSpPr>
        <p:spPr bwMode="gray">
          <a:xfrm>
            <a:off x="6959601" y="4741864"/>
            <a:ext cx="3687763" cy="1368425"/>
          </a:xfrm>
          <a:prstGeom prst="wedgeRoundRectCallout">
            <a:avLst>
              <a:gd name="adj1" fmla="val -68940"/>
              <a:gd name="adj2" fmla="val 6264"/>
              <a:gd name="adj3" fmla="val 16667"/>
            </a:avLst>
          </a:prstGeom>
          <a:solidFill>
            <a:srgbClr val="00FF00">
              <a:alpha val="70195"/>
            </a:srgbClr>
          </a:solidFill>
          <a:ln w="9525" algn="ctr">
            <a:solidFill>
              <a:schemeClr val="tx1"/>
            </a:solidFill>
            <a:miter lim="800000"/>
            <a:headEnd/>
            <a:tailEnd/>
          </a:ln>
        </p:spPr>
        <p:txBody>
          <a:bodyPr anchor="ctr"/>
          <a:lstStyle/>
          <a:p>
            <a:r>
              <a:rPr lang="zh-CN" altLang="en-US" sz="2000" b="1"/>
              <a:t>访问控制，用户授权、审计</a:t>
            </a:r>
          </a:p>
        </p:txBody>
      </p:sp>
      <p:sp>
        <p:nvSpPr>
          <p:cNvPr id="16" name="Rectangle 2"/>
          <p:cNvSpPr>
            <a:spLocks noChangeArrowheads="1"/>
          </p:cNvSpPr>
          <p:nvPr/>
        </p:nvSpPr>
        <p:spPr bwMode="auto">
          <a:xfrm>
            <a:off x="1524000" y="-184666"/>
            <a:ext cx="184731" cy="369332"/>
          </a:xfrm>
          <a:prstGeom prst="rect">
            <a:avLst/>
          </a:prstGeom>
          <a:noFill/>
          <a:ln w="9525" cap="flat" cmpd="sng" algn="ctr">
            <a:noFill/>
            <a:prstDash val="solid"/>
            <a:miter lim="800000"/>
            <a:headEnd/>
            <a:tailEnd/>
          </a:ln>
          <a:effectLst>
            <a:prstShdw prst="shdw18" dist="17961" dir="13500000">
              <a:schemeClr val="accent1">
                <a:gamma/>
                <a:shade val="60000"/>
                <a:invGamma/>
              </a:schemeClr>
            </a:prstShdw>
          </a:effectLst>
        </p:spPr>
        <p:txBody>
          <a:bodyPr wrap="none" anchor="ctr">
            <a:spAutoFit/>
          </a:bodyPr>
          <a:lstStyle/>
          <a:p>
            <a:pPr>
              <a:defRPr/>
            </a:pPr>
            <a:endParaRPr lang="zh-CN" altLang="en-US"/>
          </a:p>
        </p:txBody>
      </p:sp>
      <p:sp>
        <p:nvSpPr>
          <p:cNvPr id="53261"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53262"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15" name="Text Box 13">
            <a:extLst>
              <a:ext uri="{FF2B5EF4-FFF2-40B4-BE49-F238E27FC236}">
                <a16:creationId xmlns:a16="http://schemas.microsoft.com/office/drawing/2014/main" id="{312A39BB-4784-4EC8-B2F6-828C7950C998}"/>
              </a:ext>
            </a:extLst>
          </p:cNvPr>
          <p:cNvSpPr txBox="1">
            <a:spLocks noChangeArrowheads="1"/>
          </p:cNvSpPr>
          <p:nvPr/>
        </p:nvSpPr>
        <p:spPr bwMode="auto">
          <a:xfrm>
            <a:off x="5159376" y="333376"/>
            <a:ext cx="5437188"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二、数据隐私保护的目标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5005"/>
                                        </p:tgtEl>
                                        <p:attrNameLst>
                                          <p:attrName>style.visibility</p:attrName>
                                        </p:attrNameLst>
                                      </p:cBhvr>
                                      <p:to>
                                        <p:strVal val="visible"/>
                                      </p:to>
                                    </p:set>
                                    <p:animEffect transition="in" filter="blinds(horizontal)">
                                      <p:cBhvr>
                                        <p:cTn id="7" dur="500"/>
                                        <p:tgtEl>
                                          <p:spTgt spid="8500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5006"/>
                                        </p:tgtEl>
                                        <p:attrNameLst>
                                          <p:attrName>style.visibility</p:attrName>
                                        </p:attrNameLst>
                                      </p:cBhvr>
                                      <p:to>
                                        <p:strVal val="visible"/>
                                      </p:to>
                                    </p:set>
                                    <p:animEffect transition="in" filter="diamond(in)">
                                      <p:cBhvr>
                                        <p:cTn id="12" dur="1000"/>
                                        <p:tgtEl>
                                          <p:spTgt spid="8500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85007"/>
                                        </p:tgtEl>
                                        <p:attrNameLst>
                                          <p:attrName>style.visibility</p:attrName>
                                        </p:attrNameLst>
                                      </p:cBhvr>
                                      <p:to>
                                        <p:strVal val="visible"/>
                                      </p:to>
                                    </p:set>
                                    <p:animEffect transition="in" filter="diamond(in)">
                                      <p:cBhvr>
                                        <p:cTn id="17" dur="1000"/>
                                        <p:tgtEl>
                                          <p:spTgt spid="85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5" grpId="0" animBg="1"/>
      <p:bldP spid="85006" grpId="0" animBg="1"/>
      <p:bldP spid="8500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bwMode="auto">
          <a:xfrm>
            <a:off x="1524000" y="-184666"/>
            <a:ext cx="184731" cy="369332"/>
          </a:xfrm>
          <a:prstGeom prst="rect">
            <a:avLst/>
          </a:prstGeom>
          <a:noFill/>
          <a:ln w="9525" cap="flat" cmpd="sng" algn="ctr">
            <a:noFill/>
            <a:prstDash val="solid"/>
            <a:miter lim="800000"/>
            <a:headEnd/>
            <a:tailEnd/>
          </a:ln>
          <a:effectLst>
            <a:prstShdw prst="shdw18" dist="17961" dir="13500000">
              <a:schemeClr val="accent1">
                <a:gamma/>
                <a:shade val="60000"/>
                <a:invGamma/>
              </a:schemeClr>
            </a:prstShdw>
          </a:effectLst>
        </p:spPr>
        <p:txBody>
          <a:bodyPr wrap="none" anchor="ctr">
            <a:spAutoFit/>
          </a:bodyPr>
          <a:lstStyle/>
          <a:p>
            <a:pPr>
              <a:defRPr/>
            </a:pPr>
            <a:endParaRPr lang="zh-CN" altLang="en-US"/>
          </a:p>
        </p:txBody>
      </p:sp>
      <p:sp>
        <p:nvSpPr>
          <p:cNvPr id="54276"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54277"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20" name="Rectangle 6"/>
          <p:cNvSpPr>
            <a:spLocks noChangeArrowheads="1"/>
          </p:cNvSpPr>
          <p:nvPr/>
        </p:nvSpPr>
        <p:spPr bwMode="auto">
          <a:xfrm>
            <a:off x="1775521" y="1412777"/>
            <a:ext cx="8569201" cy="5176637"/>
          </a:xfrm>
          <a:prstGeom prst="rect">
            <a:avLst/>
          </a:prstGeom>
          <a:solidFill>
            <a:srgbClr val="00B050"/>
          </a:solidFill>
          <a:ln w="9525">
            <a:noFill/>
            <a:miter lim="800000"/>
            <a:headEnd/>
            <a:tailEnd/>
          </a:ln>
        </p:spPr>
        <p:txBody>
          <a:bodyPr/>
          <a:lstStyle/>
          <a:p>
            <a:pPr marL="800100" lvl="1" indent="-800100" algn="ctr" eaLnBrk="0" hangingPunct="0">
              <a:spcBef>
                <a:spcPct val="20000"/>
              </a:spcBef>
              <a:spcAft>
                <a:spcPts val="1200"/>
              </a:spcAft>
              <a:defRPr/>
            </a:pPr>
            <a:endParaRPr lang="en-US" altLang="zh-CN" sz="1000" b="1" dirty="0">
              <a:solidFill>
                <a:schemeClr val="bg1"/>
              </a:solidFill>
              <a:latin typeface="+mj-ea"/>
              <a:ea typeface="+mj-ea"/>
            </a:endParaRPr>
          </a:p>
          <a:p>
            <a:pPr marL="800100" lvl="1" indent="-800100" algn="ctr" eaLnBrk="0" hangingPunct="0">
              <a:spcBef>
                <a:spcPct val="20000"/>
              </a:spcBef>
              <a:spcAft>
                <a:spcPts val="1200"/>
              </a:spcAft>
              <a:defRPr/>
            </a:pPr>
            <a:r>
              <a:rPr lang="zh-CN" altLang="en-US" sz="2800" b="1" dirty="0">
                <a:solidFill>
                  <a:schemeClr val="bg1"/>
                </a:solidFill>
                <a:latin typeface="+mj-ea"/>
                <a:ea typeface="+mj-ea"/>
              </a:rPr>
              <a:t>没有网络安全，就没有国家安全</a:t>
            </a:r>
            <a:endParaRPr lang="en-US" altLang="zh-CN" sz="2800" b="1" dirty="0">
              <a:solidFill>
                <a:schemeClr val="bg1"/>
              </a:solidFill>
              <a:latin typeface="+mj-ea"/>
              <a:ea typeface="+mj-ea"/>
            </a:endParaRPr>
          </a:p>
          <a:p>
            <a:pPr marL="800100" lvl="1" indent="-800100" algn="ctr" eaLnBrk="0" hangingPunct="0">
              <a:spcBef>
                <a:spcPct val="20000"/>
              </a:spcBef>
              <a:spcAft>
                <a:spcPts val="1200"/>
              </a:spcAft>
              <a:defRPr/>
            </a:pPr>
            <a:endParaRPr lang="zh-CN" altLang="en-US" sz="800" b="1" dirty="0">
              <a:solidFill>
                <a:schemeClr val="bg1"/>
              </a:solidFill>
              <a:latin typeface="+mj-ea"/>
              <a:ea typeface="+mj-ea"/>
            </a:endParaRPr>
          </a:p>
          <a:p>
            <a:pPr marL="800100" lvl="1" indent="-342900" eaLnBrk="0" hangingPunct="0">
              <a:spcBef>
                <a:spcPct val="20000"/>
              </a:spcBef>
              <a:spcAft>
                <a:spcPts val="1200"/>
              </a:spcAft>
              <a:buFontTx/>
              <a:buChar char="•"/>
              <a:defRPr/>
            </a:pPr>
            <a:r>
              <a:rPr lang="en-US" altLang="zh-CN" sz="2000" b="1" dirty="0">
                <a:solidFill>
                  <a:schemeClr val="bg1"/>
                </a:solidFill>
                <a:latin typeface="+mj-ea"/>
                <a:ea typeface="+mj-ea"/>
              </a:rPr>
              <a:t>2014</a:t>
            </a:r>
            <a:r>
              <a:rPr lang="zh-CN" altLang="en-US" sz="2000" b="1" dirty="0">
                <a:solidFill>
                  <a:schemeClr val="bg1"/>
                </a:solidFill>
                <a:latin typeface="+mj-ea"/>
                <a:ea typeface="+mj-ea"/>
              </a:rPr>
              <a:t>年</a:t>
            </a:r>
            <a:r>
              <a:rPr lang="en-US" altLang="zh-CN" sz="2000" b="1" dirty="0">
                <a:solidFill>
                  <a:schemeClr val="bg1"/>
                </a:solidFill>
                <a:latin typeface="+mj-ea"/>
                <a:ea typeface="+mj-ea"/>
              </a:rPr>
              <a:t>2</a:t>
            </a:r>
            <a:r>
              <a:rPr lang="zh-CN" altLang="en-US" sz="2000" b="1" dirty="0">
                <a:solidFill>
                  <a:schemeClr val="bg1"/>
                </a:solidFill>
                <a:latin typeface="+mj-ea"/>
                <a:ea typeface="+mj-ea"/>
              </a:rPr>
              <a:t>月</a:t>
            </a:r>
            <a:r>
              <a:rPr lang="en-US" altLang="zh-CN" sz="2000" b="1" dirty="0">
                <a:solidFill>
                  <a:schemeClr val="bg1"/>
                </a:solidFill>
                <a:latin typeface="+mj-ea"/>
                <a:ea typeface="+mj-ea"/>
              </a:rPr>
              <a:t>27</a:t>
            </a:r>
            <a:r>
              <a:rPr lang="zh-CN" altLang="en-US" sz="2000" b="1" dirty="0">
                <a:solidFill>
                  <a:schemeClr val="bg1"/>
                </a:solidFill>
                <a:latin typeface="+mj-ea"/>
                <a:ea typeface="+mj-ea"/>
              </a:rPr>
              <a:t>日，中央网络安全和信息化领导小组成立</a:t>
            </a:r>
            <a:endParaRPr lang="en-US" altLang="zh-CN" sz="2000" b="1" dirty="0">
              <a:solidFill>
                <a:schemeClr val="bg1"/>
              </a:solidFill>
              <a:latin typeface="+mj-ea"/>
              <a:ea typeface="+mj-ea"/>
            </a:endParaRPr>
          </a:p>
          <a:p>
            <a:pPr marL="800100" lvl="1" indent="-342900" eaLnBrk="0" hangingPunct="0">
              <a:spcBef>
                <a:spcPct val="20000"/>
              </a:spcBef>
              <a:spcAft>
                <a:spcPts val="1200"/>
              </a:spcAft>
              <a:buFontTx/>
              <a:buChar char="•"/>
              <a:defRPr/>
            </a:pPr>
            <a:r>
              <a:rPr lang="zh-CN" altLang="en-US" sz="2000" b="1" dirty="0">
                <a:solidFill>
                  <a:schemeClr val="bg1"/>
                </a:solidFill>
                <a:latin typeface="+mj-ea"/>
                <a:ea typeface="+mj-ea"/>
              </a:rPr>
              <a:t>组长：习近平；副组长：李克强、刘云山；办公室主任：鲁炜（中宣部原副部长，已被查处）</a:t>
            </a:r>
            <a:endParaRPr lang="en-US" altLang="zh-CN" sz="2000" b="1" dirty="0">
              <a:solidFill>
                <a:schemeClr val="bg1"/>
              </a:solidFill>
              <a:latin typeface="+mj-ea"/>
              <a:ea typeface="+mj-ea"/>
            </a:endParaRPr>
          </a:p>
          <a:p>
            <a:pPr marL="800100" lvl="1" indent="-342900" eaLnBrk="0" hangingPunct="0">
              <a:spcBef>
                <a:spcPct val="20000"/>
              </a:spcBef>
              <a:spcAft>
                <a:spcPts val="1200"/>
              </a:spcAft>
              <a:buFontTx/>
              <a:buChar char="•"/>
              <a:defRPr/>
            </a:pPr>
            <a:r>
              <a:rPr lang="en-US" altLang="zh-CN" sz="2000" b="1" dirty="0">
                <a:solidFill>
                  <a:schemeClr val="bg1"/>
                </a:solidFill>
                <a:latin typeface="+mj-ea"/>
                <a:ea typeface="+mj-ea"/>
              </a:rPr>
              <a:t>2015</a:t>
            </a:r>
            <a:r>
              <a:rPr lang="zh-CN" altLang="en-US" sz="2000" b="1" dirty="0">
                <a:solidFill>
                  <a:schemeClr val="bg1"/>
                </a:solidFill>
                <a:latin typeface="+mj-ea"/>
                <a:ea typeface="+mj-ea"/>
              </a:rPr>
              <a:t>年</a:t>
            </a:r>
            <a:r>
              <a:rPr lang="en-US" altLang="zh-CN" sz="2000" b="1" dirty="0">
                <a:solidFill>
                  <a:schemeClr val="bg1"/>
                </a:solidFill>
                <a:latin typeface="+mj-ea"/>
                <a:ea typeface="+mj-ea"/>
              </a:rPr>
              <a:t>6</a:t>
            </a:r>
            <a:r>
              <a:rPr lang="zh-CN" altLang="en-US" sz="2000" b="1" dirty="0">
                <a:solidFill>
                  <a:schemeClr val="bg1"/>
                </a:solidFill>
                <a:latin typeface="+mj-ea"/>
                <a:ea typeface="+mj-ea"/>
              </a:rPr>
              <a:t>月网络空间安全成为一级学科</a:t>
            </a:r>
            <a:endParaRPr lang="en-US" altLang="zh-CN" sz="2000" b="1" dirty="0">
              <a:solidFill>
                <a:schemeClr val="bg1"/>
              </a:solidFill>
              <a:latin typeface="+mj-ea"/>
              <a:ea typeface="+mj-ea"/>
            </a:endParaRPr>
          </a:p>
          <a:p>
            <a:pPr marL="800100" lvl="1" indent="-342900" eaLnBrk="0" hangingPunct="0">
              <a:spcBef>
                <a:spcPct val="20000"/>
              </a:spcBef>
              <a:spcAft>
                <a:spcPts val="1200"/>
              </a:spcAft>
              <a:buFontTx/>
              <a:buChar char="•"/>
              <a:defRPr/>
            </a:pPr>
            <a:r>
              <a:rPr lang="en-US" altLang="zh-CN" sz="2000" b="1" dirty="0">
                <a:solidFill>
                  <a:schemeClr val="bg1"/>
                </a:solidFill>
                <a:latin typeface="+mj-ea"/>
                <a:ea typeface="+mj-ea"/>
              </a:rPr>
              <a:t>2016</a:t>
            </a:r>
            <a:r>
              <a:rPr lang="zh-CN" altLang="en-US" sz="2000" b="1" dirty="0">
                <a:solidFill>
                  <a:schemeClr val="bg1"/>
                </a:solidFill>
                <a:latin typeface="+mj-ea"/>
                <a:ea typeface="+mj-ea"/>
              </a:rPr>
              <a:t>年</a:t>
            </a:r>
            <a:r>
              <a:rPr lang="en-US" altLang="zh-CN" sz="2000" b="1" dirty="0">
                <a:solidFill>
                  <a:schemeClr val="bg1"/>
                </a:solidFill>
                <a:latin typeface="+mj-ea"/>
                <a:ea typeface="+mj-ea"/>
              </a:rPr>
              <a:t>3</a:t>
            </a:r>
            <a:r>
              <a:rPr lang="zh-CN" altLang="en-US" sz="2000" b="1" dirty="0">
                <a:solidFill>
                  <a:schemeClr val="bg1"/>
                </a:solidFill>
                <a:latin typeface="+mj-ea"/>
                <a:ea typeface="+mj-ea"/>
              </a:rPr>
              <a:t>月</a:t>
            </a:r>
            <a:r>
              <a:rPr lang="en-US" altLang="zh-CN" sz="2000" b="1" dirty="0">
                <a:solidFill>
                  <a:schemeClr val="bg1"/>
                </a:solidFill>
                <a:latin typeface="+mj-ea"/>
                <a:ea typeface="+mj-ea"/>
              </a:rPr>
              <a:t>25</a:t>
            </a:r>
            <a:r>
              <a:rPr lang="zh-CN" altLang="en-US" sz="2000" b="1" dirty="0">
                <a:solidFill>
                  <a:schemeClr val="bg1"/>
                </a:solidFill>
                <a:latin typeface="+mj-ea"/>
                <a:ea typeface="+mj-ea"/>
              </a:rPr>
              <a:t>日中国网络空间安全协会成立</a:t>
            </a:r>
            <a:endParaRPr lang="en-US" altLang="zh-CN" sz="2000" b="1" dirty="0">
              <a:solidFill>
                <a:schemeClr val="bg1"/>
              </a:solidFill>
              <a:latin typeface="+mj-ea"/>
              <a:ea typeface="+mj-ea"/>
            </a:endParaRPr>
          </a:p>
          <a:p>
            <a:pPr marL="800100" lvl="1" indent="-342900" eaLnBrk="0" hangingPunct="0">
              <a:spcBef>
                <a:spcPct val="20000"/>
              </a:spcBef>
              <a:spcAft>
                <a:spcPts val="1200"/>
              </a:spcAft>
              <a:buFontTx/>
              <a:buChar char="•"/>
              <a:defRPr/>
            </a:pPr>
            <a:r>
              <a:rPr lang="zh-CN" altLang="en-US" sz="2000" b="1" dirty="0">
                <a:solidFill>
                  <a:schemeClr val="bg1"/>
                </a:solidFill>
                <a:latin typeface="+mj-ea"/>
                <a:ea typeface="+mj-ea"/>
              </a:rPr>
              <a:t>全国近</a:t>
            </a:r>
            <a:r>
              <a:rPr lang="en-US" altLang="zh-CN" sz="2000" b="1" dirty="0">
                <a:solidFill>
                  <a:schemeClr val="bg1"/>
                </a:solidFill>
                <a:latin typeface="+mj-ea"/>
                <a:ea typeface="+mj-ea"/>
              </a:rPr>
              <a:t>100</a:t>
            </a:r>
            <a:r>
              <a:rPr lang="zh-CN" altLang="en-US" sz="2000" b="1" dirty="0">
                <a:solidFill>
                  <a:schemeClr val="bg1"/>
                </a:solidFill>
                <a:latin typeface="+mj-ea"/>
                <a:ea typeface="+mj-ea"/>
              </a:rPr>
              <a:t>所大学有信息安全专业本科（江苏有六所大学有信息安全，南京邮电大学的信息安全是江苏唯一一个国家特色专业）</a:t>
            </a:r>
            <a:endParaRPr lang="en-US" altLang="zh-CN" sz="2000" b="1" dirty="0">
              <a:solidFill>
                <a:schemeClr val="bg1"/>
              </a:solidFill>
              <a:latin typeface="+mj-ea"/>
              <a:ea typeface="+mj-ea"/>
            </a:endParaRPr>
          </a:p>
          <a:p>
            <a:pPr marL="800100" lvl="1" indent="-342900" eaLnBrk="0" hangingPunct="0">
              <a:spcBef>
                <a:spcPct val="20000"/>
              </a:spcBef>
              <a:spcAft>
                <a:spcPts val="1200"/>
              </a:spcAft>
              <a:buFontTx/>
              <a:buChar char="•"/>
              <a:defRPr/>
            </a:pPr>
            <a:r>
              <a:rPr lang="zh-CN" altLang="en-US" sz="2000" b="1" dirty="0">
                <a:solidFill>
                  <a:schemeClr val="bg1"/>
                </a:solidFill>
                <a:latin typeface="+mj-ea"/>
                <a:ea typeface="+mj-ea"/>
              </a:rPr>
              <a:t> </a:t>
            </a:r>
            <a:r>
              <a:rPr lang="en-US" altLang="zh-CN" sz="2000" b="1" dirty="0">
                <a:solidFill>
                  <a:schemeClr val="bg1"/>
                </a:solidFill>
                <a:latin typeface="+mj-ea"/>
                <a:ea typeface="+mj-ea"/>
              </a:rPr>
              <a:t>《</a:t>
            </a:r>
            <a:r>
              <a:rPr lang="zh-CN" altLang="en-US" sz="2000" b="1" dirty="0">
                <a:solidFill>
                  <a:schemeClr val="bg1"/>
                </a:solidFill>
                <a:latin typeface="+mj-ea"/>
                <a:ea typeface="+mj-ea"/>
              </a:rPr>
              <a:t>中华人民共和国网络安全法</a:t>
            </a:r>
            <a:r>
              <a:rPr lang="en-US" altLang="zh-CN" sz="2000" b="1" dirty="0">
                <a:solidFill>
                  <a:schemeClr val="bg1"/>
                </a:solidFill>
                <a:latin typeface="+mj-ea"/>
                <a:ea typeface="+mj-ea"/>
              </a:rPr>
              <a:t>》2016.11.7</a:t>
            </a:r>
            <a:r>
              <a:rPr lang="zh-CN" altLang="en-US" sz="2000" b="1" dirty="0">
                <a:solidFill>
                  <a:schemeClr val="bg1"/>
                </a:solidFill>
                <a:latin typeface="+mj-ea"/>
                <a:ea typeface="+mj-ea"/>
              </a:rPr>
              <a:t>分布，  </a:t>
            </a:r>
            <a:r>
              <a:rPr lang="en-US" altLang="zh-CN" sz="2000" b="1" dirty="0">
                <a:solidFill>
                  <a:schemeClr val="bg1"/>
                </a:solidFill>
                <a:latin typeface="+mj-ea"/>
                <a:ea typeface="+mj-ea"/>
              </a:rPr>
              <a:t>2017.6.1</a:t>
            </a:r>
            <a:r>
              <a:rPr lang="zh-CN" altLang="en-US" sz="2000" b="1" dirty="0">
                <a:solidFill>
                  <a:schemeClr val="bg1"/>
                </a:solidFill>
                <a:latin typeface="+mj-ea"/>
                <a:ea typeface="+mj-ea"/>
              </a:rPr>
              <a:t>执行</a:t>
            </a:r>
            <a:endParaRPr lang="en-US" altLang="zh-CN" sz="2000" b="1" dirty="0">
              <a:solidFill>
                <a:schemeClr val="bg1"/>
              </a:solidFill>
              <a:latin typeface="+mj-ea"/>
              <a:ea typeface="+mj-ea"/>
            </a:endParaRPr>
          </a:p>
          <a:p>
            <a:pPr marL="800100" lvl="1" indent="-342900" eaLnBrk="0" hangingPunct="0">
              <a:spcBef>
                <a:spcPct val="20000"/>
              </a:spcBef>
              <a:spcAft>
                <a:spcPts val="1200"/>
              </a:spcAft>
              <a:buFontTx/>
              <a:buChar char="•"/>
              <a:defRPr/>
            </a:pPr>
            <a:endParaRPr lang="zh-CN" altLang="en-US" sz="2800" b="1" dirty="0">
              <a:solidFill>
                <a:schemeClr val="bg1"/>
              </a:solidFill>
              <a:latin typeface="Comic Sans MS" pitchFamily="66" charset="0"/>
              <a:ea typeface="仿宋_GB2312" pitchFamily="49" charset="-122"/>
            </a:endParaRPr>
          </a:p>
          <a:p>
            <a:pPr marL="742950" lvl="1" indent="-285750" eaLnBrk="0" hangingPunct="0">
              <a:spcBef>
                <a:spcPct val="20000"/>
              </a:spcBef>
              <a:buFontTx/>
              <a:buChar char="–"/>
              <a:defRPr/>
            </a:pPr>
            <a:endParaRPr lang="zh-CN" altLang="en-US" sz="2800" b="1" dirty="0">
              <a:solidFill>
                <a:schemeClr val="bg1"/>
              </a:solidFill>
              <a:latin typeface="仿宋_GB2312" pitchFamily="49" charset="-122"/>
              <a:ea typeface="仿宋_GB2312" pitchFamily="49" charset="-122"/>
            </a:endParaRPr>
          </a:p>
          <a:p>
            <a:pPr marL="742950" lvl="1" indent="-285750" eaLnBrk="0" hangingPunct="0">
              <a:spcBef>
                <a:spcPct val="20000"/>
              </a:spcBef>
              <a:buFontTx/>
              <a:buChar char="•"/>
              <a:defRPr/>
            </a:pPr>
            <a:endParaRPr lang="zh-CN" altLang="en-US" sz="2800" dirty="0">
              <a:solidFill>
                <a:schemeClr val="bg1"/>
              </a:solidFill>
              <a:latin typeface="Gulim" pitchFamily="34" charset="-127"/>
              <a:ea typeface="Gulim" pitchFamily="34" charset="-127"/>
            </a:endParaRPr>
          </a:p>
        </p:txBody>
      </p:sp>
      <p:sp>
        <p:nvSpPr>
          <p:cNvPr id="7" name="Text Box 13">
            <a:extLst>
              <a:ext uri="{FF2B5EF4-FFF2-40B4-BE49-F238E27FC236}">
                <a16:creationId xmlns:a16="http://schemas.microsoft.com/office/drawing/2014/main" id="{F65513B4-8796-4898-9492-1569B519F7EE}"/>
              </a:ext>
            </a:extLst>
          </p:cNvPr>
          <p:cNvSpPr txBox="1">
            <a:spLocks noChangeArrowheads="1"/>
          </p:cNvSpPr>
          <p:nvPr/>
        </p:nvSpPr>
        <p:spPr bwMode="auto">
          <a:xfrm>
            <a:off x="5159376" y="333376"/>
            <a:ext cx="5437188"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二、数据隐私保护的目标</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5634" name="Object 2"/>
          <p:cNvGraphicFramePr>
            <a:graphicFrameLocks noChangeAspect="1"/>
          </p:cNvGraphicFramePr>
          <p:nvPr/>
        </p:nvGraphicFramePr>
        <p:xfrm>
          <a:off x="1676400" y="1708150"/>
          <a:ext cx="8991600" cy="5149850"/>
        </p:xfrm>
        <a:graphic>
          <a:graphicData uri="http://schemas.openxmlformats.org/presentationml/2006/ole">
            <mc:AlternateContent xmlns:mc="http://schemas.openxmlformats.org/markup-compatibility/2006">
              <mc:Choice xmlns:v="urn:schemas-microsoft-com:vml" Requires="v">
                <p:oleObj spid="_x0000_s104528" name="Microsoft Drawing" r:id="rId3" imgW="2855913" imgH="2279650" progId="">
                  <p:embed/>
                </p:oleObj>
              </mc:Choice>
              <mc:Fallback>
                <p:oleObj name="Microsoft Drawing" r:id="rId3" imgW="2855913" imgH="227965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708150"/>
                        <a:ext cx="8991600" cy="5149850"/>
                      </a:xfrm>
                      <a:prstGeom prst="rect">
                        <a:avLst/>
                      </a:prstGeom>
                      <a:solidFill>
                        <a:schemeClr val="tx1"/>
                      </a:solidFill>
                    </p:spPr>
                  </p:pic>
                </p:oleObj>
              </mc:Fallback>
            </mc:AlternateContent>
          </a:graphicData>
        </a:graphic>
      </p:graphicFrame>
      <p:sp>
        <p:nvSpPr>
          <p:cNvPr id="325636" name="Line 4"/>
          <p:cNvSpPr>
            <a:spLocks noChangeShapeType="1"/>
          </p:cNvSpPr>
          <p:nvPr/>
        </p:nvSpPr>
        <p:spPr bwMode="auto">
          <a:xfrm flipV="1">
            <a:off x="3124200" y="2690837"/>
            <a:ext cx="304800" cy="214313"/>
          </a:xfrm>
          <a:prstGeom prst="line">
            <a:avLst/>
          </a:prstGeom>
          <a:noFill/>
          <a:ln w="28575">
            <a:solidFill>
              <a:srgbClr val="FF0066"/>
            </a:solidFill>
            <a:round/>
            <a:headEnd/>
            <a:tailEnd type="triangle" w="med" len="med"/>
          </a:ln>
          <a:effectLst/>
        </p:spPr>
        <p:txBody>
          <a:bodyPr/>
          <a:lstStyle/>
          <a:p>
            <a:endParaRPr lang="zh-CN" altLang="en-US"/>
          </a:p>
        </p:txBody>
      </p:sp>
      <p:sp>
        <p:nvSpPr>
          <p:cNvPr id="325637" name="Line 5"/>
          <p:cNvSpPr>
            <a:spLocks noChangeShapeType="1"/>
          </p:cNvSpPr>
          <p:nvPr/>
        </p:nvSpPr>
        <p:spPr bwMode="auto">
          <a:xfrm>
            <a:off x="3429000" y="2690836"/>
            <a:ext cx="609600" cy="0"/>
          </a:xfrm>
          <a:prstGeom prst="line">
            <a:avLst/>
          </a:prstGeom>
          <a:noFill/>
          <a:ln w="28575">
            <a:solidFill>
              <a:srgbClr val="FF0066"/>
            </a:solidFill>
            <a:round/>
            <a:headEnd/>
            <a:tailEnd type="triangle" w="med" len="med"/>
          </a:ln>
          <a:effectLst/>
        </p:spPr>
        <p:txBody>
          <a:bodyPr/>
          <a:lstStyle/>
          <a:p>
            <a:endParaRPr lang="zh-CN" altLang="en-US"/>
          </a:p>
        </p:txBody>
      </p:sp>
      <p:sp>
        <p:nvSpPr>
          <p:cNvPr id="325638" name="Line 6"/>
          <p:cNvSpPr>
            <a:spLocks noChangeShapeType="1"/>
          </p:cNvSpPr>
          <p:nvPr/>
        </p:nvSpPr>
        <p:spPr bwMode="auto">
          <a:xfrm>
            <a:off x="4038600" y="2690836"/>
            <a:ext cx="1588" cy="2065338"/>
          </a:xfrm>
          <a:prstGeom prst="line">
            <a:avLst/>
          </a:prstGeom>
          <a:noFill/>
          <a:ln w="28575">
            <a:solidFill>
              <a:srgbClr val="FF0066"/>
            </a:solidFill>
            <a:round/>
            <a:headEnd/>
            <a:tailEnd type="triangle" w="med" len="med"/>
          </a:ln>
          <a:effectLst/>
        </p:spPr>
        <p:txBody>
          <a:bodyPr/>
          <a:lstStyle/>
          <a:p>
            <a:endParaRPr lang="zh-CN" altLang="en-US"/>
          </a:p>
        </p:txBody>
      </p:sp>
      <p:sp>
        <p:nvSpPr>
          <p:cNvPr id="325639" name="Line 7"/>
          <p:cNvSpPr>
            <a:spLocks noChangeShapeType="1"/>
          </p:cNvSpPr>
          <p:nvPr/>
        </p:nvSpPr>
        <p:spPr bwMode="auto">
          <a:xfrm>
            <a:off x="4038600" y="4900636"/>
            <a:ext cx="990600" cy="0"/>
          </a:xfrm>
          <a:prstGeom prst="line">
            <a:avLst/>
          </a:prstGeom>
          <a:noFill/>
          <a:ln w="28575">
            <a:solidFill>
              <a:srgbClr val="FF0066"/>
            </a:solidFill>
            <a:round/>
            <a:headEnd/>
            <a:tailEnd type="triangle" w="med" len="med"/>
          </a:ln>
          <a:effectLst/>
        </p:spPr>
        <p:txBody>
          <a:bodyPr/>
          <a:lstStyle/>
          <a:p>
            <a:endParaRPr lang="zh-CN" altLang="en-US"/>
          </a:p>
        </p:txBody>
      </p:sp>
      <p:sp>
        <p:nvSpPr>
          <p:cNvPr id="325640" name="Line 8"/>
          <p:cNvSpPr>
            <a:spLocks noChangeShapeType="1"/>
          </p:cNvSpPr>
          <p:nvPr/>
        </p:nvSpPr>
        <p:spPr bwMode="auto">
          <a:xfrm flipV="1">
            <a:off x="5029200" y="3910037"/>
            <a:ext cx="1588" cy="925513"/>
          </a:xfrm>
          <a:prstGeom prst="line">
            <a:avLst/>
          </a:prstGeom>
          <a:noFill/>
          <a:ln w="28575">
            <a:solidFill>
              <a:srgbClr val="FF0066"/>
            </a:solidFill>
            <a:round/>
            <a:headEnd/>
            <a:tailEnd type="triangle" w="med" len="med"/>
          </a:ln>
          <a:effectLst/>
        </p:spPr>
        <p:txBody>
          <a:bodyPr/>
          <a:lstStyle/>
          <a:p>
            <a:endParaRPr lang="zh-CN" altLang="en-US"/>
          </a:p>
        </p:txBody>
      </p:sp>
      <p:sp>
        <p:nvSpPr>
          <p:cNvPr id="325641" name="Line 9"/>
          <p:cNvSpPr>
            <a:spLocks noChangeShapeType="1"/>
          </p:cNvSpPr>
          <p:nvPr/>
        </p:nvSpPr>
        <p:spPr bwMode="auto">
          <a:xfrm>
            <a:off x="5029200" y="3910036"/>
            <a:ext cx="503238" cy="0"/>
          </a:xfrm>
          <a:prstGeom prst="line">
            <a:avLst/>
          </a:prstGeom>
          <a:noFill/>
          <a:ln w="28575">
            <a:solidFill>
              <a:srgbClr val="FF0066"/>
            </a:solidFill>
            <a:round/>
            <a:headEnd/>
            <a:tailEnd type="triangle" w="med" len="med"/>
          </a:ln>
          <a:effectLst/>
        </p:spPr>
        <p:txBody>
          <a:bodyPr/>
          <a:lstStyle/>
          <a:p>
            <a:endParaRPr lang="zh-CN" altLang="en-US"/>
          </a:p>
        </p:txBody>
      </p:sp>
      <p:sp>
        <p:nvSpPr>
          <p:cNvPr id="325642" name="Line 10"/>
          <p:cNvSpPr>
            <a:spLocks noChangeShapeType="1"/>
          </p:cNvSpPr>
          <p:nvPr/>
        </p:nvSpPr>
        <p:spPr bwMode="auto">
          <a:xfrm>
            <a:off x="5530850" y="3910037"/>
            <a:ext cx="1588" cy="925513"/>
          </a:xfrm>
          <a:prstGeom prst="line">
            <a:avLst/>
          </a:prstGeom>
          <a:noFill/>
          <a:ln w="28575">
            <a:solidFill>
              <a:srgbClr val="FF0066"/>
            </a:solidFill>
            <a:round/>
            <a:headEnd/>
            <a:tailEnd type="triangle" w="med" len="med"/>
          </a:ln>
          <a:effectLst/>
        </p:spPr>
        <p:txBody>
          <a:bodyPr/>
          <a:lstStyle/>
          <a:p>
            <a:endParaRPr lang="zh-CN" altLang="en-US"/>
          </a:p>
        </p:txBody>
      </p:sp>
      <p:sp>
        <p:nvSpPr>
          <p:cNvPr id="325643" name="Line 11"/>
          <p:cNvSpPr>
            <a:spLocks noChangeShapeType="1"/>
          </p:cNvSpPr>
          <p:nvPr/>
        </p:nvSpPr>
        <p:spPr bwMode="auto">
          <a:xfrm>
            <a:off x="5530850" y="4884761"/>
            <a:ext cx="935038" cy="0"/>
          </a:xfrm>
          <a:prstGeom prst="line">
            <a:avLst/>
          </a:prstGeom>
          <a:noFill/>
          <a:ln w="28575">
            <a:solidFill>
              <a:srgbClr val="FF0066"/>
            </a:solidFill>
            <a:round/>
            <a:headEnd/>
            <a:tailEnd type="triangle" w="med" len="med"/>
          </a:ln>
          <a:effectLst/>
        </p:spPr>
        <p:txBody>
          <a:bodyPr/>
          <a:lstStyle/>
          <a:p>
            <a:endParaRPr lang="zh-CN" altLang="en-US"/>
          </a:p>
        </p:txBody>
      </p:sp>
      <p:sp>
        <p:nvSpPr>
          <p:cNvPr id="325644" name="Line 12"/>
          <p:cNvSpPr>
            <a:spLocks noChangeShapeType="1"/>
          </p:cNvSpPr>
          <p:nvPr/>
        </p:nvSpPr>
        <p:spPr bwMode="auto">
          <a:xfrm flipV="1">
            <a:off x="6461125" y="3894162"/>
            <a:ext cx="1588" cy="925513"/>
          </a:xfrm>
          <a:prstGeom prst="line">
            <a:avLst/>
          </a:prstGeom>
          <a:noFill/>
          <a:ln w="28575">
            <a:solidFill>
              <a:srgbClr val="FF0066"/>
            </a:solidFill>
            <a:round/>
            <a:headEnd/>
            <a:tailEnd type="triangle" w="med" len="med"/>
          </a:ln>
          <a:effectLst/>
        </p:spPr>
        <p:txBody>
          <a:bodyPr/>
          <a:lstStyle/>
          <a:p>
            <a:endParaRPr lang="zh-CN" altLang="en-US"/>
          </a:p>
        </p:txBody>
      </p:sp>
      <p:sp>
        <p:nvSpPr>
          <p:cNvPr id="325645" name="Line 13"/>
          <p:cNvSpPr>
            <a:spLocks noChangeShapeType="1"/>
          </p:cNvSpPr>
          <p:nvPr/>
        </p:nvSpPr>
        <p:spPr bwMode="auto">
          <a:xfrm>
            <a:off x="6461125" y="3910036"/>
            <a:ext cx="533400" cy="0"/>
          </a:xfrm>
          <a:prstGeom prst="line">
            <a:avLst/>
          </a:prstGeom>
          <a:noFill/>
          <a:ln w="28575">
            <a:solidFill>
              <a:srgbClr val="FF0066"/>
            </a:solidFill>
            <a:round/>
            <a:headEnd/>
            <a:tailEnd type="triangle" w="med" len="med"/>
          </a:ln>
          <a:effectLst/>
        </p:spPr>
        <p:txBody>
          <a:bodyPr/>
          <a:lstStyle/>
          <a:p>
            <a:endParaRPr lang="zh-CN" altLang="en-US"/>
          </a:p>
        </p:txBody>
      </p:sp>
      <p:sp>
        <p:nvSpPr>
          <p:cNvPr id="325646" name="Line 14"/>
          <p:cNvSpPr>
            <a:spLocks noChangeShapeType="1"/>
          </p:cNvSpPr>
          <p:nvPr/>
        </p:nvSpPr>
        <p:spPr bwMode="auto">
          <a:xfrm>
            <a:off x="6994525" y="3910037"/>
            <a:ext cx="1588" cy="925513"/>
          </a:xfrm>
          <a:prstGeom prst="line">
            <a:avLst/>
          </a:prstGeom>
          <a:noFill/>
          <a:ln w="28575">
            <a:solidFill>
              <a:srgbClr val="FF0066"/>
            </a:solidFill>
            <a:round/>
            <a:headEnd/>
            <a:tailEnd type="triangle" w="med" len="med"/>
          </a:ln>
          <a:effectLst/>
        </p:spPr>
        <p:txBody>
          <a:bodyPr/>
          <a:lstStyle/>
          <a:p>
            <a:endParaRPr lang="zh-CN" altLang="en-US"/>
          </a:p>
        </p:txBody>
      </p:sp>
      <p:sp>
        <p:nvSpPr>
          <p:cNvPr id="325647" name="Line 15"/>
          <p:cNvSpPr>
            <a:spLocks noChangeShapeType="1"/>
          </p:cNvSpPr>
          <p:nvPr/>
        </p:nvSpPr>
        <p:spPr bwMode="auto">
          <a:xfrm>
            <a:off x="7010400" y="4900636"/>
            <a:ext cx="914400" cy="0"/>
          </a:xfrm>
          <a:prstGeom prst="line">
            <a:avLst/>
          </a:prstGeom>
          <a:noFill/>
          <a:ln w="28575">
            <a:solidFill>
              <a:srgbClr val="FF0066"/>
            </a:solidFill>
            <a:round/>
            <a:headEnd/>
            <a:tailEnd type="triangle" w="med" len="med"/>
          </a:ln>
          <a:effectLst/>
        </p:spPr>
        <p:txBody>
          <a:bodyPr/>
          <a:lstStyle/>
          <a:p>
            <a:endParaRPr lang="zh-CN" altLang="en-US"/>
          </a:p>
        </p:txBody>
      </p:sp>
      <p:sp>
        <p:nvSpPr>
          <p:cNvPr id="325648" name="Line 16"/>
          <p:cNvSpPr>
            <a:spLocks noChangeShapeType="1"/>
          </p:cNvSpPr>
          <p:nvPr/>
        </p:nvSpPr>
        <p:spPr bwMode="auto">
          <a:xfrm flipV="1">
            <a:off x="7924800" y="2690836"/>
            <a:ext cx="1588" cy="2065338"/>
          </a:xfrm>
          <a:prstGeom prst="line">
            <a:avLst/>
          </a:prstGeom>
          <a:noFill/>
          <a:ln w="28575">
            <a:solidFill>
              <a:srgbClr val="FF0066"/>
            </a:solidFill>
            <a:round/>
            <a:headEnd/>
            <a:tailEnd type="triangle" w="med" len="med"/>
          </a:ln>
          <a:effectLst/>
        </p:spPr>
        <p:txBody>
          <a:bodyPr/>
          <a:lstStyle/>
          <a:p>
            <a:endParaRPr lang="zh-CN" altLang="en-US"/>
          </a:p>
        </p:txBody>
      </p:sp>
      <p:sp>
        <p:nvSpPr>
          <p:cNvPr id="325649" name="Line 17"/>
          <p:cNvSpPr>
            <a:spLocks noChangeShapeType="1"/>
          </p:cNvSpPr>
          <p:nvPr/>
        </p:nvSpPr>
        <p:spPr bwMode="auto">
          <a:xfrm>
            <a:off x="7924800" y="2690836"/>
            <a:ext cx="609600" cy="0"/>
          </a:xfrm>
          <a:prstGeom prst="line">
            <a:avLst/>
          </a:prstGeom>
          <a:noFill/>
          <a:ln w="28575">
            <a:solidFill>
              <a:srgbClr val="FF0066"/>
            </a:solidFill>
            <a:round/>
            <a:headEnd/>
            <a:tailEnd type="triangle" w="med" len="med"/>
          </a:ln>
          <a:effectLst/>
        </p:spPr>
        <p:txBody>
          <a:bodyPr/>
          <a:lstStyle/>
          <a:p>
            <a:endParaRPr lang="zh-CN" altLang="en-US"/>
          </a:p>
        </p:txBody>
      </p:sp>
      <p:sp>
        <p:nvSpPr>
          <p:cNvPr id="325650" name="Line 18"/>
          <p:cNvSpPr>
            <a:spLocks noChangeShapeType="1"/>
          </p:cNvSpPr>
          <p:nvPr/>
        </p:nvSpPr>
        <p:spPr bwMode="auto">
          <a:xfrm>
            <a:off x="8502650" y="2706712"/>
            <a:ext cx="304800" cy="214313"/>
          </a:xfrm>
          <a:prstGeom prst="line">
            <a:avLst/>
          </a:prstGeom>
          <a:noFill/>
          <a:ln w="28575">
            <a:solidFill>
              <a:srgbClr val="FF0066"/>
            </a:solidFill>
            <a:round/>
            <a:headEnd/>
            <a:tailEnd type="triangle" w="med" len="med"/>
          </a:ln>
          <a:effectLst/>
        </p:spPr>
        <p:txBody>
          <a:bodyPr/>
          <a:lstStyle/>
          <a:p>
            <a:endParaRPr lang="zh-CN" altLang="en-US"/>
          </a:p>
        </p:txBody>
      </p:sp>
      <p:sp>
        <p:nvSpPr>
          <p:cNvPr id="325651" name="Rectangle 19"/>
          <p:cNvSpPr>
            <a:spLocks noChangeArrowheads="1"/>
          </p:cNvSpPr>
          <p:nvPr/>
        </p:nvSpPr>
        <p:spPr bwMode="auto">
          <a:xfrm>
            <a:off x="3381356" y="962012"/>
            <a:ext cx="4876800" cy="609600"/>
          </a:xfrm>
          <a:prstGeom prst="rect">
            <a:avLst/>
          </a:prstGeom>
          <a:gradFill rotWithShape="1">
            <a:gsLst>
              <a:gs pos="0">
                <a:srgbClr val="009900"/>
              </a:gs>
              <a:gs pos="50000">
                <a:srgbClr val="009900">
                  <a:gamma/>
                  <a:shade val="46275"/>
                  <a:invGamma/>
                </a:srgbClr>
              </a:gs>
              <a:gs pos="100000">
                <a:srgbClr val="009900"/>
              </a:gs>
            </a:gsLst>
            <a:lin ang="18900000" scaled="1"/>
          </a:gra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eaLnBrk="0" hangingPunct="0"/>
            <a:r>
              <a:rPr lang="zh-CN" altLang="en-US" sz="2800" b="1" dirty="0">
                <a:sym typeface="Symbol" pitchFamily="18" charset="2"/>
              </a:rPr>
              <a:t>计算机通信网中的信息流动</a:t>
            </a:r>
          </a:p>
        </p:txBody>
      </p:sp>
      <p:sp>
        <p:nvSpPr>
          <p:cNvPr id="22" name="Line 4"/>
          <p:cNvSpPr>
            <a:spLocks noChangeShapeType="1"/>
          </p:cNvSpPr>
          <p:nvPr/>
        </p:nvSpPr>
        <p:spPr bwMode="auto">
          <a:xfrm>
            <a:off x="1774826" y="788963"/>
            <a:ext cx="8748713" cy="1588"/>
          </a:xfrm>
          <a:prstGeom prst="line">
            <a:avLst/>
          </a:prstGeom>
          <a:noFill/>
          <a:ln w="25400">
            <a:solidFill>
              <a:schemeClr val="folHlink"/>
            </a:solidFill>
            <a:round/>
            <a:headEnd/>
            <a:tailEnd/>
          </a:ln>
        </p:spPr>
        <p:txBody>
          <a:bodyPr/>
          <a:lstStyle/>
          <a:p>
            <a:endParaRPr lang="zh-CN" altLang="en-US"/>
          </a:p>
        </p:txBody>
      </p:sp>
      <p:sp>
        <p:nvSpPr>
          <p:cNvPr id="23" name="Text Box 13">
            <a:extLst>
              <a:ext uri="{FF2B5EF4-FFF2-40B4-BE49-F238E27FC236}">
                <a16:creationId xmlns:a16="http://schemas.microsoft.com/office/drawing/2014/main" id="{E7AF6FD6-F980-4D90-BBF7-85C7D699F9B6}"/>
              </a:ext>
            </a:extLst>
          </p:cNvPr>
          <p:cNvSpPr txBox="1">
            <a:spLocks noChangeArrowheads="1"/>
          </p:cNvSpPr>
          <p:nvPr/>
        </p:nvSpPr>
        <p:spPr bwMode="auto">
          <a:xfrm>
            <a:off x="5159376" y="44625"/>
            <a:ext cx="5437188"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二、数据隐私保护的目标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hold" grpId="1" nodeType="afterEffect">
                                  <p:stCondLst>
                                    <p:cond delay="0"/>
                                  </p:stCondLst>
                                  <p:childTnLst>
                                    <p:animClr clrSpc="rgb" dir="cw">
                                      <p:cBhvr override="childStyle">
                                        <p:cTn id="6" dur="1000" autoRev="1" fill="hold"/>
                                        <p:tgtEl>
                                          <p:spTgt spid="325651"/>
                                        </p:tgtEl>
                                        <p:attrNameLst>
                                          <p:attrName>style.color</p:attrName>
                                        </p:attrNameLst>
                                      </p:cBhvr>
                                      <p:to>
                                        <a:schemeClr val="bg1"/>
                                      </p:to>
                                    </p:animClr>
                                    <p:animClr clrSpc="rgb" dir="cw">
                                      <p:cBhvr>
                                        <p:cTn id="7" dur="1000" autoRev="1" fill="hold"/>
                                        <p:tgtEl>
                                          <p:spTgt spid="325651"/>
                                        </p:tgtEl>
                                        <p:attrNameLst>
                                          <p:attrName>fillcolor</p:attrName>
                                        </p:attrNameLst>
                                      </p:cBhvr>
                                      <p:to>
                                        <a:schemeClr val="bg1"/>
                                      </p:to>
                                    </p:animClr>
                                    <p:set>
                                      <p:cBhvr>
                                        <p:cTn id="8" dur="1000" autoRev="1" fill="hold"/>
                                        <p:tgtEl>
                                          <p:spTgt spid="325651"/>
                                        </p:tgtEl>
                                        <p:attrNameLst>
                                          <p:attrName>fill.type</p:attrName>
                                        </p:attrNameLst>
                                      </p:cBhvr>
                                      <p:to>
                                        <p:strVal val="solid"/>
                                      </p:to>
                                    </p:set>
                                    <p:set>
                                      <p:cBhvr>
                                        <p:cTn id="9" dur="1000" autoRev="1" fill="hold"/>
                                        <p:tgtEl>
                                          <p:spTgt spid="325651"/>
                                        </p:tgtEl>
                                        <p:attrNameLst>
                                          <p:attrName>fill.on</p:attrName>
                                        </p:attrNameLst>
                                      </p:cBhvr>
                                      <p:to>
                                        <p:strVal val="tru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499"/>
                                          </p:stCondLst>
                                        </p:cTn>
                                        <p:tgtEl>
                                          <p:spTgt spid="325651"/>
                                        </p:tgtEl>
                                        <p:attrNameLst>
                                          <p:attrName>style.visibility</p:attrName>
                                        </p:attrNameLst>
                                      </p:cBhvr>
                                      <p:to>
                                        <p:strVal val="visible"/>
                                      </p:to>
                                    </p:set>
                                  </p:childTnLst>
                                  <p:subTnLst>
                                    <p:set>
                                      <p:cBhvr override="childStyle">
                                        <p:cTn dur="1" fill="hold" display="0" masterRel="nextClick" afterEffect="1"/>
                                        <p:tgtEl>
                                          <p:spTgt spid="32565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7" presetClass="entr" presetSubtype="4" fill="hold" grpId="0" nodeType="clickEffect">
                                  <p:stCondLst>
                                    <p:cond delay="0"/>
                                  </p:stCondLst>
                                  <p:childTnLst>
                                    <p:set>
                                      <p:cBhvr>
                                        <p:cTn id="16" dur="1" fill="hold">
                                          <p:stCondLst>
                                            <p:cond delay="0"/>
                                          </p:stCondLst>
                                        </p:cTn>
                                        <p:tgtEl>
                                          <p:spTgt spid="325636"/>
                                        </p:tgtEl>
                                        <p:attrNameLst>
                                          <p:attrName>style.visibility</p:attrName>
                                        </p:attrNameLst>
                                      </p:cBhvr>
                                      <p:to>
                                        <p:strVal val="visible"/>
                                      </p:to>
                                    </p:set>
                                    <p:anim calcmode="lin" valueType="num">
                                      <p:cBhvr>
                                        <p:cTn id="17" dur="500" fill="hold"/>
                                        <p:tgtEl>
                                          <p:spTgt spid="325636"/>
                                        </p:tgtEl>
                                        <p:attrNameLst>
                                          <p:attrName>ppt_x</p:attrName>
                                        </p:attrNameLst>
                                      </p:cBhvr>
                                      <p:tavLst>
                                        <p:tav tm="0">
                                          <p:val>
                                            <p:strVal val="#ppt_x"/>
                                          </p:val>
                                        </p:tav>
                                        <p:tav tm="100000">
                                          <p:val>
                                            <p:strVal val="#ppt_x"/>
                                          </p:val>
                                        </p:tav>
                                      </p:tavLst>
                                    </p:anim>
                                    <p:anim calcmode="lin" valueType="num">
                                      <p:cBhvr>
                                        <p:cTn id="18" dur="500" fill="hold"/>
                                        <p:tgtEl>
                                          <p:spTgt spid="325636"/>
                                        </p:tgtEl>
                                        <p:attrNameLst>
                                          <p:attrName>ppt_y</p:attrName>
                                        </p:attrNameLst>
                                      </p:cBhvr>
                                      <p:tavLst>
                                        <p:tav tm="0">
                                          <p:val>
                                            <p:strVal val="#ppt_y+#ppt_h/2"/>
                                          </p:val>
                                        </p:tav>
                                        <p:tav tm="100000">
                                          <p:val>
                                            <p:strVal val="#ppt_y"/>
                                          </p:val>
                                        </p:tav>
                                      </p:tavLst>
                                    </p:anim>
                                    <p:anim calcmode="lin" valueType="num">
                                      <p:cBhvr>
                                        <p:cTn id="19" dur="500" fill="hold"/>
                                        <p:tgtEl>
                                          <p:spTgt spid="325636"/>
                                        </p:tgtEl>
                                        <p:attrNameLst>
                                          <p:attrName>ppt_w</p:attrName>
                                        </p:attrNameLst>
                                      </p:cBhvr>
                                      <p:tavLst>
                                        <p:tav tm="0">
                                          <p:val>
                                            <p:strVal val="#ppt_w"/>
                                          </p:val>
                                        </p:tav>
                                        <p:tav tm="100000">
                                          <p:val>
                                            <p:strVal val="#ppt_w"/>
                                          </p:val>
                                        </p:tav>
                                      </p:tavLst>
                                    </p:anim>
                                    <p:anim calcmode="lin" valueType="num">
                                      <p:cBhvr>
                                        <p:cTn id="20" dur="500" fill="hold"/>
                                        <p:tgtEl>
                                          <p:spTgt spid="325636"/>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7" presetClass="entr" presetSubtype="8" fill="hold" grpId="0" nodeType="afterEffect">
                                  <p:stCondLst>
                                    <p:cond delay="0"/>
                                  </p:stCondLst>
                                  <p:childTnLst>
                                    <p:set>
                                      <p:cBhvr>
                                        <p:cTn id="23" dur="1" fill="hold">
                                          <p:stCondLst>
                                            <p:cond delay="0"/>
                                          </p:stCondLst>
                                        </p:cTn>
                                        <p:tgtEl>
                                          <p:spTgt spid="325637"/>
                                        </p:tgtEl>
                                        <p:attrNameLst>
                                          <p:attrName>style.visibility</p:attrName>
                                        </p:attrNameLst>
                                      </p:cBhvr>
                                      <p:to>
                                        <p:strVal val="visible"/>
                                      </p:to>
                                    </p:set>
                                    <p:anim calcmode="lin" valueType="num">
                                      <p:cBhvr>
                                        <p:cTn id="24" dur="1000" fill="hold"/>
                                        <p:tgtEl>
                                          <p:spTgt spid="325637"/>
                                        </p:tgtEl>
                                        <p:attrNameLst>
                                          <p:attrName>ppt_x</p:attrName>
                                        </p:attrNameLst>
                                      </p:cBhvr>
                                      <p:tavLst>
                                        <p:tav tm="0">
                                          <p:val>
                                            <p:strVal val="#ppt_x-#ppt_w/2"/>
                                          </p:val>
                                        </p:tav>
                                        <p:tav tm="100000">
                                          <p:val>
                                            <p:strVal val="#ppt_x"/>
                                          </p:val>
                                        </p:tav>
                                      </p:tavLst>
                                    </p:anim>
                                    <p:anim calcmode="lin" valueType="num">
                                      <p:cBhvr>
                                        <p:cTn id="25" dur="1000" fill="hold"/>
                                        <p:tgtEl>
                                          <p:spTgt spid="325637"/>
                                        </p:tgtEl>
                                        <p:attrNameLst>
                                          <p:attrName>ppt_y</p:attrName>
                                        </p:attrNameLst>
                                      </p:cBhvr>
                                      <p:tavLst>
                                        <p:tav tm="0">
                                          <p:val>
                                            <p:strVal val="#ppt_y"/>
                                          </p:val>
                                        </p:tav>
                                        <p:tav tm="100000">
                                          <p:val>
                                            <p:strVal val="#ppt_y"/>
                                          </p:val>
                                        </p:tav>
                                      </p:tavLst>
                                    </p:anim>
                                    <p:anim calcmode="lin" valueType="num">
                                      <p:cBhvr>
                                        <p:cTn id="26" dur="1000" fill="hold"/>
                                        <p:tgtEl>
                                          <p:spTgt spid="325637"/>
                                        </p:tgtEl>
                                        <p:attrNameLst>
                                          <p:attrName>ppt_w</p:attrName>
                                        </p:attrNameLst>
                                      </p:cBhvr>
                                      <p:tavLst>
                                        <p:tav tm="0">
                                          <p:val>
                                            <p:fltVal val="0"/>
                                          </p:val>
                                        </p:tav>
                                        <p:tav tm="100000">
                                          <p:val>
                                            <p:strVal val="#ppt_w"/>
                                          </p:val>
                                        </p:tav>
                                      </p:tavLst>
                                    </p:anim>
                                    <p:anim calcmode="lin" valueType="num">
                                      <p:cBhvr>
                                        <p:cTn id="27" dur="1000" fill="hold"/>
                                        <p:tgtEl>
                                          <p:spTgt spid="325637"/>
                                        </p:tgtEl>
                                        <p:attrNameLst>
                                          <p:attrName>ppt_h</p:attrName>
                                        </p:attrNameLst>
                                      </p:cBhvr>
                                      <p:tavLst>
                                        <p:tav tm="0">
                                          <p:val>
                                            <p:strVal val="#ppt_h"/>
                                          </p:val>
                                        </p:tav>
                                        <p:tav tm="100000">
                                          <p:val>
                                            <p:strVal val="#ppt_h"/>
                                          </p:val>
                                        </p:tav>
                                      </p:tavLst>
                                    </p:anim>
                                  </p:childTnLst>
                                </p:cTn>
                              </p:par>
                            </p:childTnLst>
                          </p:cTn>
                        </p:par>
                        <p:par>
                          <p:cTn id="28" fill="hold">
                            <p:stCondLst>
                              <p:cond delay="1500"/>
                            </p:stCondLst>
                            <p:childTnLst>
                              <p:par>
                                <p:cTn id="29" presetID="17" presetClass="entr" presetSubtype="1" fill="hold" grpId="0" nodeType="afterEffect">
                                  <p:stCondLst>
                                    <p:cond delay="0"/>
                                  </p:stCondLst>
                                  <p:childTnLst>
                                    <p:set>
                                      <p:cBhvr>
                                        <p:cTn id="30" dur="1" fill="hold">
                                          <p:stCondLst>
                                            <p:cond delay="0"/>
                                          </p:stCondLst>
                                        </p:cTn>
                                        <p:tgtEl>
                                          <p:spTgt spid="325638"/>
                                        </p:tgtEl>
                                        <p:attrNameLst>
                                          <p:attrName>style.visibility</p:attrName>
                                        </p:attrNameLst>
                                      </p:cBhvr>
                                      <p:to>
                                        <p:strVal val="visible"/>
                                      </p:to>
                                    </p:set>
                                    <p:anim calcmode="lin" valueType="num">
                                      <p:cBhvr>
                                        <p:cTn id="31" dur="1000" fill="hold"/>
                                        <p:tgtEl>
                                          <p:spTgt spid="325638"/>
                                        </p:tgtEl>
                                        <p:attrNameLst>
                                          <p:attrName>ppt_x</p:attrName>
                                        </p:attrNameLst>
                                      </p:cBhvr>
                                      <p:tavLst>
                                        <p:tav tm="0">
                                          <p:val>
                                            <p:strVal val="#ppt_x"/>
                                          </p:val>
                                        </p:tav>
                                        <p:tav tm="100000">
                                          <p:val>
                                            <p:strVal val="#ppt_x"/>
                                          </p:val>
                                        </p:tav>
                                      </p:tavLst>
                                    </p:anim>
                                    <p:anim calcmode="lin" valueType="num">
                                      <p:cBhvr>
                                        <p:cTn id="32" dur="1000" fill="hold"/>
                                        <p:tgtEl>
                                          <p:spTgt spid="325638"/>
                                        </p:tgtEl>
                                        <p:attrNameLst>
                                          <p:attrName>ppt_y</p:attrName>
                                        </p:attrNameLst>
                                      </p:cBhvr>
                                      <p:tavLst>
                                        <p:tav tm="0">
                                          <p:val>
                                            <p:strVal val="#ppt_y-#ppt_h/2"/>
                                          </p:val>
                                        </p:tav>
                                        <p:tav tm="100000">
                                          <p:val>
                                            <p:strVal val="#ppt_y"/>
                                          </p:val>
                                        </p:tav>
                                      </p:tavLst>
                                    </p:anim>
                                    <p:anim calcmode="lin" valueType="num">
                                      <p:cBhvr>
                                        <p:cTn id="33" dur="1000" fill="hold"/>
                                        <p:tgtEl>
                                          <p:spTgt spid="325638"/>
                                        </p:tgtEl>
                                        <p:attrNameLst>
                                          <p:attrName>ppt_w</p:attrName>
                                        </p:attrNameLst>
                                      </p:cBhvr>
                                      <p:tavLst>
                                        <p:tav tm="0">
                                          <p:val>
                                            <p:strVal val="#ppt_w"/>
                                          </p:val>
                                        </p:tav>
                                        <p:tav tm="100000">
                                          <p:val>
                                            <p:strVal val="#ppt_w"/>
                                          </p:val>
                                        </p:tav>
                                      </p:tavLst>
                                    </p:anim>
                                    <p:anim calcmode="lin" valueType="num">
                                      <p:cBhvr>
                                        <p:cTn id="34" dur="1000" fill="hold"/>
                                        <p:tgtEl>
                                          <p:spTgt spid="325638"/>
                                        </p:tgtEl>
                                        <p:attrNameLst>
                                          <p:attrName>ppt_h</p:attrName>
                                        </p:attrNameLst>
                                      </p:cBhvr>
                                      <p:tavLst>
                                        <p:tav tm="0">
                                          <p:val>
                                            <p:fltVal val="0"/>
                                          </p:val>
                                        </p:tav>
                                        <p:tav tm="100000">
                                          <p:val>
                                            <p:strVal val="#ppt_h"/>
                                          </p:val>
                                        </p:tav>
                                      </p:tavLst>
                                    </p:anim>
                                  </p:childTnLst>
                                </p:cTn>
                              </p:par>
                            </p:childTnLst>
                          </p:cTn>
                        </p:par>
                        <p:par>
                          <p:cTn id="35" fill="hold">
                            <p:stCondLst>
                              <p:cond delay="2500"/>
                            </p:stCondLst>
                            <p:childTnLst>
                              <p:par>
                                <p:cTn id="36" presetID="17" presetClass="entr" presetSubtype="8" fill="hold" grpId="0" nodeType="afterEffect">
                                  <p:stCondLst>
                                    <p:cond delay="0"/>
                                  </p:stCondLst>
                                  <p:childTnLst>
                                    <p:set>
                                      <p:cBhvr>
                                        <p:cTn id="37" dur="1" fill="hold">
                                          <p:stCondLst>
                                            <p:cond delay="0"/>
                                          </p:stCondLst>
                                        </p:cTn>
                                        <p:tgtEl>
                                          <p:spTgt spid="325639"/>
                                        </p:tgtEl>
                                        <p:attrNameLst>
                                          <p:attrName>style.visibility</p:attrName>
                                        </p:attrNameLst>
                                      </p:cBhvr>
                                      <p:to>
                                        <p:strVal val="visible"/>
                                      </p:to>
                                    </p:set>
                                    <p:anim calcmode="lin" valueType="num">
                                      <p:cBhvr>
                                        <p:cTn id="38" dur="1000" fill="hold"/>
                                        <p:tgtEl>
                                          <p:spTgt spid="325639"/>
                                        </p:tgtEl>
                                        <p:attrNameLst>
                                          <p:attrName>ppt_x</p:attrName>
                                        </p:attrNameLst>
                                      </p:cBhvr>
                                      <p:tavLst>
                                        <p:tav tm="0">
                                          <p:val>
                                            <p:strVal val="#ppt_x-#ppt_w/2"/>
                                          </p:val>
                                        </p:tav>
                                        <p:tav tm="100000">
                                          <p:val>
                                            <p:strVal val="#ppt_x"/>
                                          </p:val>
                                        </p:tav>
                                      </p:tavLst>
                                    </p:anim>
                                    <p:anim calcmode="lin" valueType="num">
                                      <p:cBhvr>
                                        <p:cTn id="39" dur="1000" fill="hold"/>
                                        <p:tgtEl>
                                          <p:spTgt spid="325639"/>
                                        </p:tgtEl>
                                        <p:attrNameLst>
                                          <p:attrName>ppt_y</p:attrName>
                                        </p:attrNameLst>
                                      </p:cBhvr>
                                      <p:tavLst>
                                        <p:tav tm="0">
                                          <p:val>
                                            <p:strVal val="#ppt_y"/>
                                          </p:val>
                                        </p:tav>
                                        <p:tav tm="100000">
                                          <p:val>
                                            <p:strVal val="#ppt_y"/>
                                          </p:val>
                                        </p:tav>
                                      </p:tavLst>
                                    </p:anim>
                                    <p:anim calcmode="lin" valueType="num">
                                      <p:cBhvr>
                                        <p:cTn id="40" dur="1000" fill="hold"/>
                                        <p:tgtEl>
                                          <p:spTgt spid="325639"/>
                                        </p:tgtEl>
                                        <p:attrNameLst>
                                          <p:attrName>ppt_w</p:attrName>
                                        </p:attrNameLst>
                                      </p:cBhvr>
                                      <p:tavLst>
                                        <p:tav tm="0">
                                          <p:val>
                                            <p:fltVal val="0"/>
                                          </p:val>
                                        </p:tav>
                                        <p:tav tm="100000">
                                          <p:val>
                                            <p:strVal val="#ppt_w"/>
                                          </p:val>
                                        </p:tav>
                                      </p:tavLst>
                                    </p:anim>
                                    <p:anim calcmode="lin" valueType="num">
                                      <p:cBhvr>
                                        <p:cTn id="41" dur="1000" fill="hold"/>
                                        <p:tgtEl>
                                          <p:spTgt spid="325639"/>
                                        </p:tgtEl>
                                        <p:attrNameLst>
                                          <p:attrName>ppt_h</p:attrName>
                                        </p:attrNameLst>
                                      </p:cBhvr>
                                      <p:tavLst>
                                        <p:tav tm="0">
                                          <p:val>
                                            <p:strVal val="#ppt_h"/>
                                          </p:val>
                                        </p:tav>
                                        <p:tav tm="100000">
                                          <p:val>
                                            <p:strVal val="#ppt_h"/>
                                          </p:val>
                                        </p:tav>
                                      </p:tavLst>
                                    </p:anim>
                                  </p:childTnLst>
                                </p:cTn>
                              </p:par>
                            </p:childTnLst>
                          </p:cTn>
                        </p:par>
                        <p:par>
                          <p:cTn id="42" fill="hold">
                            <p:stCondLst>
                              <p:cond delay="3500"/>
                            </p:stCondLst>
                            <p:childTnLst>
                              <p:par>
                                <p:cTn id="43" presetID="17" presetClass="entr" presetSubtype="4" fill="hold" grpId="0" nodeType="afterEffect">
                                  <p:stCondLst>
                                    <p:cond delay="0"/>
                                  </p:stCondLst>
                                  <p:childTnLst>
                                    <p:set>
                                      <p:cBhvr>
                                        <p:cTn id="44" dur="1" fill="hold">
                                          <p:stCondLst>
                                            <p:cond delay="0"/>
                                          </p:stCondLst>
                                        </p:cTn>
                                        <p:tgtEl>
                                          <p:spTgt spid="325640"/>
                                        </p:tgtEl>
                                        <p:attrNameLst>
                                          <p:attrName>style.visibility</p:attrName>
                                        </p:attrNameLst>
                                      </p:cBhvr>
                                      <p:to>
                                        <p:strVal val="visible"/>
                                      </p:to>
                                    </p:set>
                                    <p:anim calcmode="lin" valueType="num">
                                      <p:cBhvr>
                                        <p:cTn id="45" dur="1000" fill="hold"/>
                                        <p:tgtEl>
                                          <p:spTgt spid="325640"/>
                                        </p:tgtEl>
                                        <p:attrNameLst>
                                          <p:attrName>ppt_x</p:attrName>
                                        </p:attrNameLst>
                                      </p:cBhvr>
                                      <p:tavLst>
                                        <p:tav tm="0">
                                          <p:val>
                                            <p:strVal val="#ppt_x"/>
                                          </p:val>
                                        </p:tav>
                                        <p:tav tm="100000">
                                          <p:val>
                                            <p:strVal val="#ppt_x"/>
                                          </p:val>
                                        </p:tav>
                                      </p:tavLst>
                                    </p:anim>
                                    <p:anim calcmode="lin" valueType="num">
                                      <p:cBhvr>
                                        <p:cTn id="46" dur="1000" fill="hold"/>
                                        <p:tgtEl>
                                          <p:spTgt spid="325640"/>
                                        </p:tgtEl>
                                        <p:attrNameLst>
                                          <p:attrName>ppt_y</p:attrName>
                                        </p:attrNameLst>
                                      </p:cBhvr>
                                      <p:tavLst>
                                        <p:tav tm="0">
                                          <p:val>
                                            <p:strVal val="#ppt_y+#ppt_h/2"/>
                                          </p:val>
                                        </p:tav>
                                        <p:tav tm="100000">
                                          <p:val>
                                            <p:strVal val="#ppt_y"/>
                                          </p:val>
                                        </p:tav>
                                      </p:tavLst>
                                    </p:anim>
                                    <p:anim calcmode="lin" valueType="num">
                                      <p:cBhvr>
                                        <p:cTn id="47" dur="1000" fill="hold"/>
                                        <p:tgtEl>
                                          <p:spTgt spid="325640"/>
                                        </p:tgtEl>
                                        <p:attrNameLst>
                                          <p:attrName>ppt_w</p:attrName>
                                        </p:attrNameLst>
                                      </p:cBhvr>
                                      <p:tavLst>
                                        <p:tav tm="0">
                                          <p:val>
                                            <p:strVal val="#ppt_w"/>
                                          </p:val>
                                        </p:tav>
                                        <p:tav tm="100000">
                                          <p:val>
                                            <p:strVal val="#ppt_w"/>
                                          </p:val>
                                        </p:tav>
                                      </p:tavLst>
                                    </p:anim>
                                    <p:anim calcmode="lin" valueType="num">
                                      <p:cBhvr>
                                        <p:cTn id="48" dur="1000" fill="hold"/>
                                        <p:tgtEl>
                                          <p:spTgt spid="325640"/>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17" presetClass="entr" presetSubtype="8" fill="hold" grpId="0" nodeType="afterEffect">
                                  <p:stCondLst>
                                    <p:cond delay="0"/>
                                  </p:stCondLst>
                                  <p:childTnLst>
                                    <p:set>
                                      <p:cBhvr>
                                        <p:cTn id="51" dur="1" fill="hold">
                                          <p:stCondLst>
                                            <p:cond delay="0"/>
                                          </p:stCondLst>
                                        </p:cTn>
                                        <p:tgtEl>
                                          <p:spTgt spid="325641"/>
                                        </p:tgtEl>
                                        <p:attrNameLst>
                                          <p:attrName>style.visibility</p:attrName>
                                        </p:attrNameLst>
                                      </p:cBhvr>
                                      <p:to>
                                        <p:strVal val="visible"/>
                                      </p:to>
                                    </p:set>
                                    <p:anim calcmode="lin" valueType="num">
                                      <p:cBhvr>
                                        <p:cTn id="52" dur="1000" fill="hold"/>
                                        <p:tgtEl>
                                          <p:spTgt spid="325641"/>
                                        </p:tgtEl>
                                        <p:attrNameLst>
                                          <p:attrName>ppt_x</p:attrName>
                                        </p:attrNameLst>
                                      </p:cBhvr>
                                      <p:tavLst>
                                        <p:tav tm="0">
                                          <p:val>
                                            <p:strVal val="#ppt_x-#ppt_w/2"/>
                                          </p:val>
                                        </p:tav>
                                        <p:tav tm="100000">
                                          <p:val>
                                            <p:strVal val="#ppt_x"/>
                                          </p:val>
                                        </p:tav>
                                      </p:tavLst>
                                    </p:anim>
                                    <p:anim calcmode="lin" valueType="num">
                                      <p:cBhvr>
                                        <p:cTn id="53" dur="1000" fill="hold"/>
                                        <p:tgtEl>
                                          <p:spTgt spid="325641"/>
                                        </p:tgtEl>
                                        <p:attrNameLst>
                                          <p:attrName>ppt_y</p:attrName>
                                        </p:attrNameLst>
                                      </p:cBhvr>
                                      <p:tavLst>
                                        <p:tav tm="0">
                                          <p:val>
                                            <p:strVal val="#ppt_y"/>
                                          </p:val>
                                        </p:tav>
                                        <p:tav tm="100000">
                                          <p:val>
                                            <p:strVal val="#ppt_y"/>
                                          </p:val>
                                        </p:tav>
                                      </p:tavLst>
                                    </p:anim>
                                    <p:anim calcmode="lin" valueType="num">
                                      <p:cBhvr>
                                        <p:cTn id="54" dur="1000" fill="hold"/>
                                        <p:tgtEl>
                                          <p:spTgt spid="325641"/>
                                        </p:tgtEl>
                                        <p:attrNameLst>
                                          <p:attrName>ppt_w</p:attrName>
                                        </p:attrNameLst>
                                      </p:cBhvr>
                                      <p:tavLst>
                                        <p:tav tm="0">
                                          <p:val>
                                            <p:fltVal val="0"/>
                                          </p:val>
                                        </p:tav>
                                        <p:tav tm="100000">
                                          <p:val>
                                            <p:strVal val="#ppt_w"/>
                                          </p:val>
                                        </p:tav>
                                      </p:tavLst>
                                    </p:anim>
                                    <p:anim calcmode="lin" valueType="num">
                                      <p:cBhvr>
                                        <p:cTn id="55" dur="1000" fill="hold"/>
                                        <p:tgtEl>
                                          <p:spTgt spid="325641"/>
                                        </p:tgtEl>
                                        <p:attrNameLst>
                                          <p:attrName>ppt_h</p:attrName>
                                        </p:attrNameLst>
                                      </p:cBhvr>
                                      <p:tavLst>
                                        <p:tav tm="0">
                                          <p:val>
                                            <p:strVal val="#ppt_h"/>
                                          </p:val>
                                        </p:tav>
                                        <p:tav tm="100000">
                                          <p:val>
                                            <p:strVal val="#ppt_h"/>
                                          </p:val>
                                        </p:tav>
                                      </p:tavLst>
                                    </p:anim>
                                  </p:childTnLst>
                                </p:cTn>
                              </p:par>
                            </p:childTnLst>
                          </p:cTn>
                        </p:par>
                        <p:par>
                          <p:cTn id="56" fill="hold">
                            <p:stCondLst>
                              <p:cond delay="5500"/>
                            </p:stCondLst>
                            <p:childTnLst>
                              <p:par>
                                <p:cTn id="57" presetID="17" presetClass="entr" presetSubtype="1" fill="hold" grpId="0" nodeType="afterEffect">
                                  <p:stCondLst>
                                    <p:cond delay="0"/>
                                  </p:stCondLst>
                                  <p:childTnLst>
                                    <p:set>
                                      <p:cBhvr>
                                        <p:cTn id="58" dur="1" fill="hold">
                                          <p:stCondLst>
                                            <p:cond delay="0"/>
                                          </p:stCondLst>
                                        </p:cTn>
                                        <p:tgtEl>
                                          <p:spTgt spid="325642"/>
                                        </p:tgtEl>
                                        <p:attrNameLst>
                                          <p:attrName>style.visibility</p:attrName>
                                        </p:attrNameLst>
                                      </p:cBhvr>
                                      <p:to>
                                        <p:strVal val="visible"/>
                                      </p:to>
                                    </p:set>
                                    <p:anim calcmode="lin" valueType="num">
                                      <p:cBhvr>
                                        <p:cTn id="59" dur="1000" fill="hold"/>
                                        <p:tgtEl>
                                          <p:spTgt spid="325642"/>
                                        </p:tgtEl>
                                        <p:attrNameLst>
                                          <p:attrName>ppt_x</p:attrName>
                                        </p:attrNameLst>
                                      </p:cBhvr>
                                      <p:tavLst>
                                        <p:tav tm="0">
                                          <p:val>
                                            <p:strVal val="#ppt_x"/>
                                          </p:val>
                                        </p:tav>
                                        <p:tav tm="100000">
                                          <p:val>
                                            <p:strVal val="#ppt_x"/>
                                          </p:val>
                                        </p:tav>
                                      </p:tavLst>
                                    </p:anim>
                                    <p:anim calcmode="lin" valueType="num">
                                      <p:cBhvr>
                                        <p:cTn id="60" dur="1000" fill="hold"/>
                                        <p:tgtEl>
                                          <p:spTgt spid="325642"/>
                                        </p:tgtEl>
                                        <p:attrNameLst>
                                          <p:attrName>ppt_y</p:attrName>
                                        </p:attrNameLst>
                                      </p:cBhvr>
                                      <p:tavLst>
                                        <p:tav tm="0">
                                          <p:val>
                                            <p:strVal val="#ppt_y-#ppt_h/2"/>
                                          </p:val>
                                        </p:tav>
                                        <p:tav tm="100000">
                                          <p:val>
                                            <p:strVal val="#ppt_y"/>
                                          </p:val>
                                        </p:tav>
                                      </p:tavLst>
                                    </p:anim>
                                    <p:anim calcmode="lin" valueType="num">
                                      <p:cBhvr>
                                        <p:cTn id="61" dur="1000" fill="hold"/>
                                        <p:tgtEl>
                                          <p:spTgt spid="325642"/>
                                        </p:tgtEl>
                                        <p:attrNameLst>
                                          <p:attrName>ppt_w</p:attrName>
                                        </p:attrNameLst>
                                      </p:cBhvr>
                                      <p:tavLst>
                                        <p:tav tm="0">
                                          <p:val>
                                            <p:strVal val="#ppt_w"/>
                                          </p:val>
                                        </p:tav>
                                        <p:tav tm="100000">
                                          <p:val>
                                            <p:strVal val="#ppt_w"/>
                                          </p:val>
                                        </p:tav>
                                      </p:tavLst>
                                    </p:anim>
                                    <p:anim calcmode="lin" valueType="num">
                                      <p:cBhvr>
                                        <p:cTn id="62" dur="1000" fill="hold"/>
                                        <p:tgtEl>
                                          <p:spTgt spid="325642"/>
                                        </p:tgtEl>
                                        <p:attrNameLst>
                                          <p:attrName>ppt_h</p:attrName>
                                        </p:attrNameLst>
                                      </p:cBhvr>
                                      <p:tavLst>
                                        <p:tav tm="0">
                                          <p:val>
                                            <p:fltVal val="0"/>
                                          </p:val>
                                        </p:tav>
                                        <p:tav tm="100000">
                                          <p:val>
                                            <p:strVal val="#ppt_h"/>
                                          </p:val>
                                        </p:tav>
                                      </p:tavLst>
                                    </p:anim>
                                  </p:childTnLst>
                                </p:cTn>
                              </p:par>
                            </p:childTnLst>
                          </p:cTn>
                        </p:par>
                        <p:par>
                          <p:cTn id="63" fill="hold">
                            <p:stCondLst>
                              <p:cond delay="6500"/>
                            </p:stCondLst>
                            <p:childTnLst>
                              <p:par>
                                <p:cTn id="64" presetID="17" presetClass="entr" presetSubtype="8" fill="hold" grpId="0" nodeType="afterEffect">
                                  <p:stCondLst>
                                    <p:cond delay="0"/>
                                  </p:stCondLst>
                                  <p:childTnLst>
                                    <p:set>
                                      <p:cBhvr>
                                        <p:cTn id="65" dur="1" fill="hold">
                                          <p:stCondLst>
                                            <p:cond delay="0"/>
                                          </p:stCondLst>
                                        </p:cTn>
                                        <p:tgtEl>
                                          <p:spTgt spid="325643"/>
                                        </p:tgtEl>
                                        <p:attrNameLst>
                                          <p:attrName>style.visibility</p:attrName>
                                        </p:attrNameLst>
                                      </p:cBhvr>
                                      <p:to>
                                        <p:strVal val="visible"/>
                                      </p:to>
                                    </p:set>
                                    <p:anim calcmode="lin" valueType="num">
                                      <p:cBhvr>
                                        <p:cTn id="66" dur="1000" fill="hold"/>
                                        <p:tgtEl>
                                          <p:spTgt spid="325643"/>
                                        </p:tgtEl>
                                        <p:attrNameLst>
                                          <p:attrName>ppt_x</p:attrName>
                                        </p:attrNameLst>
                                      </p:cBhvr>
                                      <p:tavLst>
                                        <p:tav tm="0">
                                          <p:val>
                                            <p:strVal val="#ppt_x-#ppt_w/2"/>
                                          </p:val>
                                        </p:tav>
                                        <p:tav tm="100000">
                                          <p:val>
                                            <p:strVal val="#ppt_x"/>
                                          </p:val>
                                        </p:tav>
                                      </p:tavLst>
                                    </p:anim>
                                    <p:anim calcmode="lin" valueType="num">
                                      <p:cBhvr>
                                        <p:cTn id="67" dur="1000" fill="hold"/>
                                        <p:tgtEl>
                                          <p:spTgt spid="325643"/>
                                        </p:tgtEl>
                                        <p:attrNameLst>
                                          <p:attrName>ppt_y</p:attrName>
                                        </p:attrNameLst>
                                      </p:cBhvr>
                                      <p:tavLst>
                                        <p:tav tm="0">
                                          <p:val>
                                            <p:strVal val="#ppt_y"/>
                                          </p:val>
                                        </p:tav>
                                        <p:tav tm="100000">
                                          <p:val>
                                            <p:strVal val="#ppt_y"/>
                                          </p:val>
                                        </p:tav>
                                      </p:tavLst>
                                    </p:anim>
                                    <p:anim calcmode="lin" valueType="num">
                                      <p:cBhvr>
                                        <p:cTn id="68" dur="1000" fill="hold"/>
                                        <p:tgtEl>
                                          <p:spTgt spid="325643"/>
                                        </p:tgtEl>
                                        <p:attrNameLst>
                                          <p:attrName>ppt_w</p:attrName>
                                        </p:attrNameLst>
                                      </p:cBhvr>
                                      <p:tavLst>
                                        <p:tav tm="0">
                                          <p:val>
                                            <p:fltVal val="0"/>
                                          </p:val>
                                        </p:tav>
                                        <p:tav tm="100000">
                                          <p:val>
                                            <p:strVal val="#ppt_w"/>
                                          </p:val>
                                        </p:tav>
                                      </p:tavLst>
                                    </p:anim>
                                    <p:anim calcmode="lin" valueType="num">
                                      <p:cBhvr>
                                        <p:cTn id="69" dur="1000" fill="hold"/>
                                        <p:tgtEl>
                                          <p:spTgt spid="325643"/>
                                        </p:tgtEl>
                                        <p:attrNameLst>
                                          <p:attrName>ppt_h</p:attrName>
                                        </p:attrNameLst>
                                      </p:cBhvr>
                                      <p:tavLst>
                                        <p:tav tm="0">
                                          <p:val>
                                            <p:strVal val="#ppt_h"/>
                                          </p:val>
                                        </p:tav>
                                        <p:tav tm="100000">
                                          <p:val>
                                            <p:strVal val="#ppt_h"/>
                                          </p:val>
                                        </p:tav>
                                      </p:tavLst>
                                    </p:anim>
                                  </p:childTnLst>
                                </p:cTn>
                              </p:par>
                            </p:childTnLst>
                          </p:cTn>
                        </p:par>
                        <p:par>
                          <p:cTn id="70" fill="hold">
                            <p:stCondLst>
                              <p:cond delay="7500"/>
                            </p:stCondLst>
                            <p:childTnLst>
                              <p:par>
                                <p:cTn id="71" presetID="17" presetClass="entr" presetSubtype="4" fill="hold" grpId="0" nodeType="afterEffect">
                                  <p:stCondLst>
                                    <p:cond delay="0"/>
                                  </p:stCondLst>
                                  <p:childTnLst>
                                    <p:set>
                                      <p:cBhvr>
                                        <p:cTn id="72" dur="1" fill="hold">
                                          <p:stCondLst>
                                            <p:cond delay="0"/>
                                          </p:stCondLst>
                                        </p:cTn>
                                        <p:tgtEl>
                                          <p:spTgt spid="325644"/>
                                        </p:tgtEl>
                                        <p:attrNameLst>
                                          <p:attrName>style.visibility</p:attrName>
                                        </p:attrNameLst>
                                      </p:cBhvr>
                                      <p:to>
                                        <p:strVal val="visible"/>
                                      </p:to>
                                    </p:set>
                                    <p:anim calcmode="lin" valueType="num">
                                      <p:cBhvr>
                                        <p:cTn id="73" dur="1000" fill="hold"/>
                                        <p:tgtEl>
                                          <p:spTgt spid="325644"/>
                                        </p:tgtEl>
                                        <p:attrNameLst>
                                          <p:attrName>ppt_x</p:attrName>
                                        </p:attrNameLst>
                                      </p:cBhvr>
                                      <p:tavLst>
                                        <p:tav tm="0">
                                          <p:val>
                                            <p:strVal val="#ppt_x"/>
                                          </p:val>
                                        </p:tav>
                                        <p:tav tm="100000">
                                          <p:val>
                                            <p:strVal val="#ppt_x"/>
                                          </p:val>
                                        </p:tav>
                                      </p:tavLst>
                                    </p:anim>
                                    <p:anim calcmode="lin" valueType="num">
                                      <p:cBhvr>
                                        <p:cTn id="74" dur="1000" fill="hold"/>
                                        <p:tgtEl>
                                          <p:spTgt spid="325644"/>
                                        </p:tgtEl>
                                        <p:attrNameLst>
                                          <p:attrName>ppt_y</p:attrName>
                                        </p:attrNameLst>
                                      </p:cBhvr>
                                      <p:tavLst>
                                        <p:tav tm="0">
                                          <p:val>
                                            <p:strVal val="#ppt_y+#ppt_h/2"/>
                                          </p:val>
                                        </p:tav>
                                        <p:tav tm="100000">
                                          <p:val>
                                            <p:strVal val="#ppt_y"/>
                                          </p:val>
                                        </p:tav>
                                      </p:tavLst>
                                    </p:anim>
                                    <p:anim calcmode="lin" valueType="num">
                                      <p:cBhvr>
                                        <p:cTn id="75" dur="1000" fill="hold"/>
                                        <p:tgtEl>
                                          <p:spTgt spid="325644"/>
                                        </p:tgtEl>
                                        <p:attrNameLst>
                                          <p:attrName>ppt_w</p:attrName>
                                        </p:attrNameLst>
                                      </p:cBhvr>
                                      <p:tavLst>
                                        <p:tav tm="0">
                                          <p:val>
                                            <p:strVal val="#ppt_w"/>
                                          </p:val>
                                        </p:tav>
                                        <p:tav tm="100000">
                                          <p:val>
                                            <p:strVal val="#ppt_w"/>
                                          </p:val>
                                        </p:tav>
                                      </p:tavLst>
                                    </p:anim>
                                    <p:anim calcmode="lin" valueType="num">
                                      <p:cBhvr>
                                        <p:cTn id="76" dur="1000" fill="hold"/>
                                        <p:tgtEl>
                                          <p:spTgt spid="325644"/>
                                        </p:tgtEl>
                                        <p:attrNameLst>
                                          <p:attrName>ppt_h</p:attrName>
                                        </p:attrNameLst>
                                      </p:cBhvr>
                                      <p:tavLst>
                                        <p:tav tm="0">
                                          <p:val>
                                            <p:fltVal val="0"/>
                                          </p:val>
                                        </p:tav>
                                        <p:tav tm="100000">
                                          <p:val>
                                            <p:strVal val="#ppt_h"/>
                                          </p:val>
                                        </p:tav>
                                      </p:tavLst>
                                    </p:anim>
                                  </p:childTnLst>
                                </p:cTn>
                              </p:par>
                            </p:childTnLst>
                          </p:cTn>
                        </p:par>
                        <p:par>
                          <p:cTn id="77" fill="hold">
                            <p:stCondLst>
                              <p:cond delay="8500"/>
                            </p:stCondLst>
                            <p:childTnLst>
                              <p:par>
                                <p:cTn id="78" presetID="17" presetClass="entr" presetSubtype="8" fill="hold" grpId="0" nodeType="afterEffect">
                                  <p:stCondLst>
                                    <p:cond delay="0"/>
                                  </p:stCondLst>
                                  <p:childTnLst>
                                    <p:set>
                                      <p:cBhvr>
                                        <p:cTn id="79" dur="1" fill="hold">
                                          <p:stCondLst>
                                            <p:cond delay="0"/>
                                          </p:stCondLst>
                                        </p:cTn>
                                        <p:tgtEl>
                                          <p:spTgt spid="325645"/>
                                        </p:tgtEl>
                                        <p:attrNameLst>
                                          <p:attrName>style.visibility</p:attrName>
                                        </p:attrNameLst>
                                      </p:cBhvr>
                                      <p:to>
                                        <p:strVal val="visible"/>
                                      </p:to>
                                    </p:set>
                                    <p:anim calcmode="lin" valueType="num">
                                      <p:cBhvr>
                                        <p:cTn id="80" dur="1000" fill="hold"/>
                                        <p:tgtEl>
                                          <p:spTgt spid="325645"/>
                                        </p:tgtEl>
                                        <p:attrNameLst>
                                          <p:attrName>ppt_x</p:attrName>
                                        </p:attrNameLst>
                                      </p:cBhvr>
                                      <p:tavLst>
                                        <p:tav tm="0">
                                          <p:val>
                                            <p:strVal val="#ppt_x-#ppt_w/2"/>
                                          </p:val>
                                        </p:tav>
                                        <p:tav tm="100000">
                                          <p:val>
                                            <p:strVal val="#ppt_x"/>
                                          </p:val>
                                        </p:tav>
                                      </p:tavLst>
                                    </p:anim>
                                    <p:anim calcmode="lin" valueType="num">
                                      <p:cBhvr>
                                        <p:cTn id="81" dur="1000" fill="hold"/>
                                        <p:tgtEl>
                                          <p:spTgt spid="325645"/>
                                        </p:tgtEl>
                                        <p:attrNameLst>
                                          <p:attrName>ppt_y</p:attrName>
                                        </p:attrNameLst>
                                      </p:cBhvr>
                                      <p:tavLst>
                                        <p:tav tm="0">
                                          <p:val>
                                            <p:strVal val="#ppt_y"/>
                                          </p:val>
                                        </p:tav>
                                        <p:tav tm="100000">
                                          <p:val>
                                            <p:strVal val="#ppt_y"/>
                                          </p:val>
                                        </p:tav>
                                      </p:tavLst>
                                    </p:anim>
                                    <p:anim calcmode="lin" valueType="num">
                                      <p:cBhvr>
                                        <p:cTn id="82" dur="1000" fill="hold"/>
                                        <p:tgtEl>
                                          <p:spTgt spid="325645"/>
                                        </p:tgtEl>
                                        <p:attrNameLst>
                                          <p:attrName>ppt_w</p:attrName>
                                        </p:attrNameLst>
                                      </p:cBhvr>
                                      <p:tavLst>
                                        <p:tav tm="0">
                                          <p:val>
                                            <p:fltVal val="0"/>
                                          </p:val>
                                        </p:tav>
                                        <p:tav tm="100000">
                                          <p:val>
                                            <p:strVal val="#ppt_w"/>
                                          </p:val>
                                        </p:tav>
                                      </p:tavLst>
                                    </p:anim>
                                    <p:anim calcmode="lin" valueType="num">
                                      <p:cBhvr>
                                        <p:cTn id="83" dur="1000" fill="hold"/>
                                        <p:tgtEl>
                                          <p:spTgt spid="325645"/>
                                        </p:tgtEl>
                                        <p:attrNameLst>
                                          <p:attrName>ppt_h</p:attrName>
                                        </p:attrNameLst>
                                      </p:cBhvr>
                                      <p:tavLst>
                                        <p:tav tm="0">
                                          <p:val>
                                            <p:strVal val="#ppt_h"/>
                                          </p:val>
                                        </p:tav>
                                        <p:tav tm="100000">
                                          <p:val>
                                            <p:strVal val="#ppt_h"/>
                                          </p:val>
                                        </p:tav>
                                      </p:tavLst>
                                    </p:anim>
                                  </p:childTnLst>
                                </p:cTn>
                              </p:par>
                            </p:childTnLst>
                          </p:cTn>
                        </p:par>
                        <p:par>
                          <p:cTn id="84" fill="hold">
                            <p:stCondLst>
                              <p:cond delay="9500"/>
                            </p:stCondLst>
                            <p:childTnLst>
                              <p:par>
                                <p:cTn id="85" presetID="17" presetClass="entr" presetSubtype="1" fill="hold" grpId="0" nodeType="afterEffect">
                                  <p:stCondLst>
                                    <p:cond delay="0"/>
                                  </p:stCondLst>
                                  <p:childTnLst>
                                    <p:set>
                                      <p:cBhvr>
                                        <p:cTn id="86" dur="1" fill="hold">
                                          <p:stCondLst>
                                            <p:cond delay="0"/>
                                          </p:stCondLst>
                                        </p:cTn>
                                        <p:tgtEl>
                                          <p:spTgt spid="325646"/>
                                        </p:tgtEl>
                                        <p:attrNameLst>
                                          <p:attrName>style.visibility</p:attrName>
                                        </p:attrNameLst>
                                      </p:cBhvr>
                                      <p:to>
                                        <p:strVal val="visible"/>
                                      </p:to>
                                    </p:set>
                                    <p:anim calcmode="lin" valueType="num">
                                      <p:cBhvr>
                                        <p:cTn id="87" dur="1000" fill="hold"/>
                                        <p:tgtEl>
                                          <p:spTgt spid="325646"/>
                                        </p:tgtEl>
                                        <p:attrNameLst>
                                          <p:attrName>ppt_x</p:attrName>
                                        </p:attrNameLst>
                                      </p:cBhvr>
                                      <p:tavLst>
                                        <p:tav tm="0">
                                          <p:val>
                                            <p:strVal val="#ppt_x"/>
                                          </p:val>
                                        </p:tav>
                                        <p:tav tm="100000">
                                          <p:val>
                                            <p:strVal val="#ppt_x"/>
                                          </p:val>
                                        </p:tav>
                                      </p:tavLst>
                                    </p:anim>
                                    <p:anim calcmode="lin" valueType="num">
                                      <p:cBhvr>
                                        <p:cTn id="88" dur="1000" fill="hold"/>
                                        <p:tgtEl>
                                          <p:spTgt spid="325646"/>
                                        </p:tgtEl>
                                        <p:attrNameLst>
                                          <p:attrName>ppt_y</p:attrName>
                                        </p:attrNameLst>
                                      </p:cBhvr>
                                      <p:tavLst>
                                        <p:tav tm="0">
                                          <p:val>
                                            <p:strVal val="#ppt_y-#ppt_h/2"/>
                                          </p:val>
                                        </p:tav>
                                        <p:tav tm="100000">
                                          <p:val>
                                            <p:strVal val="#ppt_y"/>
                                          </p:val>
                                        </p:tav>
                                      </p:tavLst>
                                    </p:anim>
                                    <p:anim calcmode="lin" valueType="num">
                                      <p:cBhvr>
                                        <p:cTn id="89" dur="1000" fill="hold"/>
                                        <p:tgtEl>
                                          <p:spTgt spid="325646"/>
                                        </p:tgtEl>
                                        <p:attrNameLst>
                                          <p:attrName>ppt_w</p:attrName>
                                        </p:attrNameLst>
                                      </p:cBhvr>
                                      <p:tavLst>
                                        <p:tav tm="0">
                                          <p:val>
                                            <p:strVal val="#ppt_w"/>
                                          </p:val>
                                        </p:tav>
                                        <p:tav tm="100000">
                                          <p:val>
                                            <p:strVal val="#ppt_w"/>
                                          </p:val>
                                        </p:tav>
                                      </p:tavLst>
                                    </p:anim>
                                    <p:anim calcmode="lin" valueType="num">
                                      <p:cBhvr>
                                        <p:cTn id="90" dur="1000" fill="hold"/>
                                        <p:tgtEl>
                                          <p:spTgt spid="325646"/>
                                        </p:tgtEl>
                                        <p:attrNameLst>
                                          <p:attrName>ppt_h</p:attrName>
                                        </p:attrNameLst>
                                      </p:cBhvr>
                                      <p:tavLst>
                                        <p:tav tm="0">
                                          <p:val>
                                            <p:fltVal val="0"/>
                                          </p:val>
                                        </p:tav>
                                        <p:tav tm="100000">
                                          <p:val>
                                            <p:strVal val="#ppt_h"/>
                                          </p:val>
                                        </p:tav>
                                      </p:tavLst>
                                    </p:anim>
                                  </p:childTnLst>
                                </p:cTn>
                              </p:par>
                            </p:childTnLst>
                          </p:cTn>
                        </p:par>
                        <p:par>
                          <p:cTn id="91" fill="hold">
                            <p:stCondLst>
                              <p:cond delay="10500"/>
                            </p:stCondLst>
                            <p:childTnLst>
                              <p:par>
                                <p:cTn id="92" presetID="17" presetClass="entr" presetSubtype="8" fill="hold" grpId="0" nodeType="afterEffect">
                                  <p:stCondLst>
                                    <p:cond delay="0"/>
                                  </p:stCondLst>
                                  <p:childTnLst>
                                    <p:set>
                                      <p:cBhvr>
                                        <p:cTn id="93" dur="1" fill="hold">
                                          <p:stCondLst>
                                            <p:cond delay="0"/>
                                          </p:stCondLst>
                                        </p:cTn>
                                        <p:tgtEl>
                                          <p:spTgt spid="325647"/>
                                        </p:tgtEl>
                                        <p:attrNameLst>
                                          <p:attrName>style.visibility</p:attrName>
                                        </p:attrNameLst>
                                      </p:cBhvr>
                                      <p:to>
                                        <p:strVal val="visible"/>
                                      </p:to>
                                    </p:set>
                                    <p:anim calcmode="lin" valueType="num">
                                      <p:cBhvr>
                                        <p:cTn id="94" dur="1000" fill="hold"/>
                                        <p:tgtEl>
                                          <p:spTgt spid="325647"/>
                                        </p:tgtEl>
                                        <p:attrNameLst>
                                          <p:attrName>ppt_x</p:attrName>
                                        </p:attrNameLst>
                                      </p:cBhvr>
                                      <p:tavLst>
                                        <p:tav tm="0">
                                          <p:val>
                                            <p:strVal val="#ppt_x-#ppt_w/2"/>
                                          </p:val>
                                        </p:tav>
                                        <p:tav tm="100000">
                                          <p:val>
                                            <p:strVal val="#ppt_x"/>
                                          </p:val>
                                        </p:tav>
                                      </p:tavLst>
                                    </p:anim>
                                    <p:anim calcmode="lin" valueType="num">
                                      <p:cBhvr>
                                        <p:cTn id="95" dur="1000" fill="hold"/>
                                        <p:tgtEl>
                                          <p:spTgt spid="325647"/>
                                        </p:tgtEl>
                                        <p:attrNameLst>
                                          <p:attrName>ppt_y</p:attrName>
                                        </p:attrNameLst>
                                      </p:cBhvr>
                                      <p:tavLst>
                                        <p:tav tm="0">
                                          <p:val>
                                            <p:strVal val="#ppt_y"/>
                                          </p:val>
                                        </p:tav>
                                        <p:tav tm="100000">
                                          <p:val>
                                            <p:strVal val="#ppt_y"/>
                                          </p:val>
                                        </p:tav>
                                      </p:tavLst>
                                    </p:anim>
                                    <p:anim calcmode="lin" valueType="num">
                                      <p:cBhvr>
                                        <p:cTn id="96" dur="1000" fill="hold"/>
                                        <p:tgtEl>
                                          <p:spTgt spid="325647"/>
                                        </p:tgtEl>
                                        <p:attrNameLst>
                                          <p:attrName>ppt_w</p:attrName>
                                        </p:attrNameLst>
                                      </p:cBhvr>
                                      <p:tavLst>
                                        <p:tav tm="0">
                                          <p:val>
                                            <p:fltVal val="0"/>
                                          </p:val>
                                        </p:tav>
                                        <p:tav tm="100000">
                                          <p:val>
                                            <p:strVal val="#ppt_w"/>
                                          </p:val>
                                        </p:tav>
                                      </p:tavLst>
                                    </p:anim>
                                    <p:anim calcmode="lin" valueType="num">
                                      <p:cBhvr>
                                        <p:cTn id="97" dur="1000" fill="hold"/>
                                        <p:tgtEl>
                                          <p:spTgt spid="325647"/>
                                        </p:tgtEl>
                                        <p:attrNameLst>
                                          <p:attrName>ppt_h</p:attrName>
                                        </p:attrNameLst>
                                      </p:cBhvr>
                                      <p:tavLst>
                                        <p:tav tm="0">
                                          <p:val>
                                            <p:strVal val="#ppt_h"/>
                                          </p:val>
                                        </p:tav>
                                        <p:tav tm="100000">
                                          <p:val>
                                            <p:strVal val="#ppt_h"/>
                                          </p:val>
                                        </p:tav>
                                      </p:tavLst>
                                    </p:anim>
                                  </p:childTnLst>
                                </p:cTn>
                              </p:par>
                            </p:childTnLst>
                          </p:cTn>
                        </p:par>
                        <p:par>
                          <p:cTn id="98" fill="hold">
                            <p:stCondLst>
                              <p:cond delay="11500"/>
                            </p:stCondLst>
                            <p:childTnLst>
                              <p:par>
                                <p:cTn id="99" presetID="17" presetClass="entr" presetSubtype="4" fill="hold" grpId="0" nodeType="afterEffect">
                                  <p:stCondLst>
                                    <p:cond delay="0"/>
                                  </p:stCondLst>
                                  <p:childTnLst>
                                    <p:set>
                                      <p:cBhvr>
                                        <p:cTn id="100" dur="1" fill="hold">
                                          <p:stCondLst>
                                            <p:cond delay="0"/>
                                          </p:stCondLst>
                                        </p:cTn>
                                        <p:tgtEl>
                                          <p:spTgt spid="325648"/>
                                        </p:tgtEl>
                                        <p:attrNameLst>
                                          <p:attrName>style.visibility</p:attrName>
                                        </p:attrNameLst>
                                      </p:cBhvr>
                                      <p:to>
                                        <p:strVal val="visible"/>
                                      </p:to>
                                    </p:set>
                                    <p:anim calcmode="lin" valueType="num">
                                      <p:cBhvr>
                                        <p:cTn id="101" dur="1000" fill="hold"/>
                                        <p:tgtEl>
                                          <p:spTgt spid="325648"/>
                                        </p:tgtEl>
                                        <p:attrNameLst>
                                          <p:attrName>ppt_x</p:attrName>
                                        </p:attrNameLst>
                                      </p:cBhvr>
                                      <p:tavLst>
                                        <p:tav tm="0">
                                          <p:val>
                                            <p:strVal val="#ppt_x"/>
                                          </p:val>
                                        </p:tav>
                                        <p:tav tm="100000">
                                          <p:val>
                                            <p:strVal val="#ppt_x"/>
                                          </p:val>
                                        </p:tav>
                                      </p:tavLst>
                                    </p:anim>
                                    <p:anim calcmode="lin" valueType="num">
                                      <p:cBhvr>
                                        <p:cTn id="102" dur="1000" fill="hold"/>
                                        <p:tgtEl>
                                          <p:spTgt spid="325648"/>
                                        </p:tgtEl>
                                        <p:attrNameLst>
                                          <p:attrName>ppt_y</p:attrName>
                                        </p:attrNameLst>
                                      </p:cBhvr>
                                      <p:tavLst>
                                        <p:tav tm="0">
                                          <p:val>
                                            <p:strVal val="#ppt_y+#ppt_h/2"/>
                                          </p:val>
                                        </p:tav>
                                        <p:tav tm="100000">
                                          <p:val>
                                            <p:strVal val="#ppt_y"/>
                                          </p:val>
                                        </p:tav>
                                      </p:tavLst>
                                    </p:anim>
                                    <p:anim calcmode="lin" valueType="num">
                                      <p:cBhvr>
                                        <p:cTn id="103" dur="1000" fill="hold"/>
                                        <p:tgtEl>
                                          <p:spTgt spid="325648"/>
                                        </p:tgtEl>
                                        <p:attrNameLst>
                                          <p:attrName>ppt_w</p:attrName>
                                        </p:attrNameLst>
                                      </p:cBhvr>
                                      <p:tavLst>
                                        <p:tav tm="0">
                                          <p:val>
                                            <p:strVal val="#ppt_w"/>
                                          </p:val>
                                        </p:tav>
                                        <p:tav tm="100000">
                                          <p:val>
                                            <p:strVal val="#ppt_w"/>
                                          </p:val>
                                        </p:tav>
                                      </p:tavLst>
                                    </p:anim>
                                    <p:anim calcmode="lin" valueType="num">
                                      <p:cBhvr>
                                        <p:cTn id="104" dur="1000" fill="hold"/>
                                        <p:tgtEl>
                                          <p:spTgt spid="325648"/>
                                        </p:tgtEl>
                                        <p:attrNameLst>
                                          <p:attrName>ppt_h</p:attrName>
                                        </p:attrNameLst>
                                      </p:cBhvr>
                                      <p:tavLst>
                                        <p:tav tm="0">
                                          <p:val>
                                            <p:fltVal val="0"/>
                                          </p:val>
                                        </p:tav>
                                        <p:tav tm="100000">
                                          <p:val>
                                            <p:strVal val="#ppt_h"/>
                                          </p:val>
                                        </p:tav>
                                      </p:tavLst>
                                    </p:anim>
                                  </p:childTnLst>
                                </p:cTn>
                              </p:par>
                            </p:childTnLst>
                          </p:cTn>
                        </p:par>
                        <p:par>
                          <p:cTn id="105" fill="hold">
                            <p:stCondLst>
                              <p:cond delay="12500"/>
                            </p:stCondLst>
                            <p:childTnLst>
                              <p:par>
                                <p:cTn id="106" presetID="17" presetClass="entr" presetSubtype="8" fill="hold" grpId="0" nodeType="afterEffect">
                                  <p:stCondLst>
                                    <p:cond delay="0"/>
                                  </p:stCondLst>
                                  <p:childTnLst>
                                    <p:set>
                                      <p:cBhvr>
                                        <p:cTn id="107" dur="1" fill="hold">
                                          <p:stCondLst>
                                            <p:cond delay="0"/>
                                          </p:stCondLst>
                                        </p:cTn>
                                        <p:tgtEl>
                                          <p:spTgt spid="325649"/>
                                        </p:tgtEl>
                                        <p:attrNameLst>
                                          <p:attrName>style.visibility</p:attrName>
                                        </p:attrNameLst>
                                      </p:cBhvr>
                                      <p:to>
                                        <p:strVal val="visible"/>
                                      </p:to>
                                    </p:set>
                                    <p:anim calcmode="lin" valueType="num">
                                      <p:cBhvr>
                                        <p:cTn id="108" dur="1000" fill="hold"/>
                                        <p:tgtEl>
                                          <p:spTgt spid="325649"/>
                                        </p:tgtEl>
                                        <p:attrNameLst>
                                          <p:attrName>ppt_x</p:attrName>
                                        </p:attrNameLst>
                                      </p:cBhvr>
                                      <p:tavLst>
                                        <p:tav tm="0">
                                          <p:val>
                                            <p:strVal val="#ppt_x-#ppt_w/2"/>
                                          </p:val>
                                        </p:tav>
                                        <p:tav tm="100000">
                                          <p:val>
                                            <p:strVal val="#ppt_x"/>
                                          </p:val>
                                        </p:tav>
                                      </p:tavLst>
                                    </p:anim>
                                    <p:anim calcmode="lin" valueType="num">
                                      <p:cBhvr>
                                        <p:cTn id="109" dur="1000" fill="hold"/>
                                        <p:tgtEl>
                                          <p:spTgt spid="325649"/>
                                        </p:tgtEl>
                                        <p:attrNameLst>
                                          <p:attrName>ppt_y</p:attrName>
                                        </p:attrNameLst>
                                      </p:cBhvr>
                                      <p:tavLst>
                                        <p:tav tm="0">
                                          <p:val>
                                            <p:strVal val="#ppt_y"/>
                                          </p:val>
                                        </p:tav>
                                        <p:tav tm="100000">
                                          <p:val>
                                            <p:strVal val="#ppt_y"/>
                                          </p:val>
                                        </p:tav>
                                      </p:tavLst>
                                    </p:anim>
                                    <p:anim calcmode="lin" valueType="num">
                                      <p:cBhvr>
                                        <p:cTn id="110" dur="1000" fill="hold"/>
                                        <p:tgtEl>
                                          <p:spTgt spid="325649"/>
                                        </p:tgtEl>
                                        <p:attrNameLst>
                                          <p:attrName>ppt_w</p:attrName>
                                        </p:attrNameLst>
                                      </p:cBhvr>
                                      <p:tavLst>
                                        <p:tav tm="0">
                                          <p:val>
                                            <p:fltVal val="0"/>
                                          </p:val>
                                        </p:tav>
                                        <p:tav tm="100000">
                                          <p:val>
                                            <p:strVal val="#ppt_w"/>
                                          </p:val>
                                        </p:tav>
                                      </p:tavLst>
                                    </p:anim>
                                    <p:anim calcmode="lin" valueType="num">
                                      <p:cBhvr>
                                        <p:cTn id="111" dur="1000" fill="hold"/>
                                        <p:tgtEl>
                                          <p:spTgt spid="325649"/>
                                        </p:tgtEl>
                                        <p:attrNameLst>
                                          <p:attrName>ppt_h</p:attrName>
                                        </p:attrNameLst>
                                      </p:cBhvr>
                                      <p:tavLst>
                                        <p:tav tm="0">
                                          <p:val>
                                            <p:strVal val="#ppt_h"/>
                                          </p:val>
                                        </p:tav>
                                        <p:tav tm="100000">
                                          <p:val>
                                            <p:strVal val="#ppt_h"/>
                                          </p:val>
                                        </p:tav>
                                      </p:tavLst>
                                    </p:anim>
                                  </p:childTnLst>
                                </p:cTn>
                              </p:par>
                            </p:childTnLst>
                          </p:cTn>
                        </p:par>
                        <p:par>
                          <p:cTn id="112" fill="hold">
                            <p:stCondLst>
                              <p:cond delay="13500"/>
                            </p:stCondLst>
                            <p:childTnLst>
                              <p:par>
                                <p:cTn id="113" presetID="17" presetClass="entr" presetSubtype="1" fill="hold" grpId="0" nodeType="afterEffect">
                                  <p:stCondLst>
                                    <p:cond delay="0"/>
                                  </p:stCondLst>
                                  <p:childTnLst>
                                    <p:set>
                                      <p:cBhvr>
                                        <p:cTn id="114" dur="1" fill="hold">
                                          <p:stCondLst>
                                            <p:cond delay="0"/>
                                          </p:stCondLst>
                                        </p:cTn>
                                        <p:tgtEl>
                                          <p:spTgt spid="325650"/>
                                        </p:tgtEl>
                                        <p:attrNameLst>
                                          <p:attrName>style.visibility</p:attrName>
                                        </p:attrNameLst>
                                      </p:cBhvr>
                                      <p:to>
                                        <p:strVal val="visible"/>
                                      </p:to>
                                    </p:set>
                                    <p:anim calcmode="lin" valueType="num">
                                      <p:cBhvr>
                                        <p:cTn id="115" dur="1000" fill="hold"/>
                                        <p:tgtEl>
                                          <p:spTgt spid="325650"/>
                                        </p:tgtEl>
                                        <p:attrNameLst>
                                          <p:attrName>ppt_x</p:attrName>
                                        </p:attrNameLst>
                                      </p:cBhvr>
                                      <p:tavLst>
                                        <p:tav tm="0">
                                          <p:val>
                                            <p:strVal val="#ppt_x"/>
                                          </p:val>
                                        </p:tav>
                                        <p:tav tm="100000">
                                          <p:val>
                                            <p:strVal val="#ppt_x"/>
                                          </p:val>
                                        </p:tav>
                                      </p:tavLst>
                                    </p:anim>
                                    <p:anim calcmode="lin" valueType="num">
                                      <p:cBhvr>
                                        <p:cTn id="116" dur="1000" fill="hold"/>
                                        <p:tgtEl>
                                          <p:spTgt spid="325650"/>
                                        </p:tgtEl>
                                        <p:attrNameLst>
                                          <p:attrName>ppt_y</p:attrName>
                                        </p:attrNameLst>
                                      </p:cBhvr>
                                      <p:tavLst>
                                        <p:tav tm="0">
                                          <p:val>
                                            <p:strVal val="#ppt_y-#ppt_h/2"/>
                                          </p:val>
                                        </p:tav>
                                        <p:tav tm="100000">
                                          <p:val>
                                            <p:strVal val="#ppt_y"/>
                                          </p:val>
                                        </p:tav>
                                      </p:tavLst>
                                    </p:anim>
                                    <p:anim calcmode="lin" valueType="num">
                                      <p:cBhvr>
                                        <p:cTn id="117" dur="1000" fill="hold"/>
                                        <p:tgtEl>
                                          <p:spTgt spid="325650"/>
                                        </p:tgtEl>
                                        <p:attrNameLst>
                                          <p:attrName>ppt_w</p:attrName>
                                        </p:attrNameLst>
                                      </p:cBhvr>
                                      <p:tavLst>
                                        <p:tav tm="0">
                                          <p:val>
                                            <p:strVal val="#ppt_w"/>
                                          </p:val>
                                        </p:tav>
                                        <p:tav tm="100000">
                                          <p:val>
                                            <p:strVal val="#ppt_w"/>
                                          </p:val>
                                        </p:tav>
                                      </p:tavLst>
                                    </p:anim>
                                    <p:anim calcmode="lin" valueType="num">
                                      <p:cBhvr>
                                        <p:cTn id="118" dur="1000" fill="hold"/>
                                        <p:tgtEl>
                                          <p:spTgt spid="3256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6" grpId="0" animBg="1"/>
      <p:bldP spid="325637" grpId="0" animBg="1"/>
      <p:bldP spid="325638" grpId="0" animBg="1"/>
      <p:bldP spid="325639" grpId="0" animBg="1"/>
      <p:bldP spid="325640" grpId="0" animBg="1"/>
      <p:bldP spid="325641" grpId="0" animBg="1"/>
      <p:bldP spid="325642" grpId="0" animBg="1"/>
      <p:bldP spid="325643" grpId="0" animBg="1"/>
      <p:bldP spid="325644" grpId="0" animBg="1"/>
      <p:bldP spid="325645" grpId="0" animBg="1"/>
      <p:bldP spid="325646" grpId="0" animBg="1"/>
      <p:bldP spid="325647" grpId="0" animBg="1"/>
      <p:bldP spid="325648" grpId="0" animBg="1"/>
      <p:bldP spid="325649" grpId="0" animBg="1"/>
      <p:bldP spid="325650" grpId="0" animBg="1"/>
      <p:bldP spid="325651" grpId="0" animBg="1" autoUpdateAnimBg="0"/>
      <p:bldP spid="325651"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1427" name="Rectangle 3"/>
          <p:cNvSpPr>
            <a:spLocks noChangeArrowheads="1"/>
          </p:cNvSpPr>
          <p:nvPr/>
        </p:nvSpPr>
        <p:spPr bwMode="auto">
          <a:xfrm>
            <a:off x="1524001" y="1201738"/>
            <a:ext cx="9140825" cy="5951538"/>
          </a:xfrm>
          <a:prstGeom prst="rect">
            <a:avLst/>
          </a:prstGeom>
          <a:gradFill rotWithShape="1">
            <a:gsLst>
              <a:gs pos="0">
                <a:schemeClr val="accent1">
                  <a:alpha val="50000"/>
                </a:schemeClr>
              </a:gs>
              <a:gs pos="50000">
                <a:schemeClr val="accent1">
                  <a:gamma/>
                  <a:shade val="46275"/>
                  <a:invGamma/>
                  <a:alpha val="0"/>
                </a:schemeClr>
              </a:gs>
              <a:gs pos="100000">
                <a:schemeClr val="accent1">
                  <a:alpha val="50000"/>
                </a:schemeClr>
              </a:gs>
            </a:gsLst>
            <a:lin ang="2700000" scaled="1"/>
          </a:gradFill>
          <a:ln w="12700" algn="ctr">
            <a:solidFill>
              <a:schemeClr val="tx2"/>
            </a:solidFill>
            <a:miter lim="800000"/>
            <a:headEnd/>
            <a:tailEnd/>
          </a:ln>
          <a:effectLst/>
          <a:extLst/>
        </p:spPr>
        <p:txBody>
          <a:bodyPr anchor="ctr"/>
          <a:lstStyle/>
          <a:p>
            <a:pPr>
              <a:lnSpc>
                <a:spcPct val="150000"/>
              </a:lnSpc>
              <a:buClr>
                <a:schemeClr val="accent2"/>
              </a:buClr>
              <a:buFont typeface="Wingdings" pitchFamily="2" charset="2"/>
              <a:buNone/>
              <a:defRPr/>
            </a:pPr>
            <a:endParaRPr lang="en-US" altLang="zh-CN" sz="3600" dirty="0">
              <a:solidFill>
                <a:srgbClr val="FFFF00"/>
              </a:solidFill>
              <a:latin typeface="Arial" charset="0"/>
            </a:endParaRPr>
          </a:p>
        </p:txBody>
      </p:sp>
      <p:sp>
        <p:nvSpPr>
          <p:cNvPr id="15364" name="云形标注 1"/>
          <p:cNvSpPr>
            <a:spLocks noChangeArrowheads="1"/>
          </p:cNvSpPr>
          <p:nvPr/>
        </p:nvSpPr>
        <p:spPr bwMode="auto">
          <a:xfrm>
            <a:off x="3663950" y="1654176"/>
            <a:ext cx="4275138" cy="1738313"/>
          </a:xfrm>
          <a:prstGeom prst="cloudCallout">
            <a:avLst>
              <a:gd name="adj1" fmla="val -11722"/>
              <a:gd name="adj2" fmla="val 15579"/>
            </a:avLst>
          </a:prstGeom>
          <a:solidFill>
            <a:schemeClr val="accent3"/>
          </a:solidFill>
          <a:ln w="9525">
            <a:noFill/>
            <a:round/>
            <a:headEnd/>
            <a:tailEnd/>
          </a:ln>
        </p:spPr>
        <p:txBody>
          <a:bodyPr/>
          <a:lstStyle/>
          <a:p>
            <a:pPr marL="342900" indent="14288">
              <a:buClr>
                <a:schemeClr val="accent2"/>
              </a:buClr>
              <a:buFont typeface="Wingdings" pitchFamily="2" charset="2"/>
              <a:buChar char="p"/>
              <a:defRPr/>
            </a:pPr>
            <a:endParaRPr lang="zh-CN" altLang="en-US" b="1">
              <a:latin typeface="+mn-ea"/>
              <a:ea typeface="+mn-ea"/>
              <a:cs typeface="Arial" pitchFamily="34" charset="0"/>
            </a:endParaRPr>
          </a:p>
        </p:txBody>
      </p:sp>
      <p:sp>
        <p:nvSpPr>
          <p:cNvPr id="3" name="圆柱形 2"/>
          <p:cNvSpPr/>
          <p:nvPr/>
        </p:nvSpPr>
        <p:spPr bwMode="auto">
          <a:xfrm>
            <a:off x="4292601" y="2020889"/>
            <a:ext cx="784225" cy="549275"/>
          </a:xfrm>
          <a:prstGeom prst="can">
            <a:avLst/>
          </a:prstGeom>
          <a:solidFill>
            <a:srgbClr val="0033CC"/>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sp>
        <p:nvSpPr>
          <p:cNvPr id="11" name="圆柱形 10"/>
          <p:cNvSpPr/>
          <p:nvPr/>
        </p:nvSpPr>
        <p:spPr bwMode="auto">
          <a:xfrm>
            <a:off x="4445001" y="2173289"/>
            <a:ext cx="784225" cy="549275"/>
          </a:xfrm>
          <a:prstGeom prst="can">
            <a:avLst/>
          </a:prstGeom>
          <a:solidFill>
            <a:srgbClr val="0033CC"/>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sp>
        <p:nvSpPr>
          <p:cNvPr id="12" name="圆柱形 11"/>
          <p:cNvSpPr/>
          <p:nvPr/>
        </p:nvSpPr>
        <p:spPr bwMode="auto">
          <a:xfrm>
            <a:off x="4597401" y="2325689"/>
            <a:ext cx="784225" cy="549275"/>
          </a:xfrm>
          <a:prstGeom prst="can">
            <a:avLst/>
          </a:prstGeom>
          <a:solidFill>
            <a:srgbClr val="0033CC"/>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sp>
        <p:nvSpPr>
          <p:cNvPr id="13" name="圆柱形 12"/>
          <p:cNvSpPr/>
          <p:nvPr/>
        </p:nvSpPr>
        <p:spPr bwMode="auto">
          <a:xfrm>
            <a:off x="6399213" y="1716089"/>
            <a:ext cx="785812" cy="549275"/>
          </a:xfrm>
          <a:prstGeom prst="can">
            <a:avLst/>
          </a:prstGeom>
          <a:solidFill>
            <a:srgbClr val="0033CC"/>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sp>
        <p:nvSpPr>
          <p:cNvPr id="14" name="圆柱形 13"/>
          <p:cNvSpPr/>
          <p:nvPr/>
        </p:nvSpPr>
        <p:spPr bwMode="auto">
          <a:xfrm>
            <a:off x="6551613" y="1766889"/>
            <a:ext cx="785812" cy="549275"/>
          </a:xfrm>
          <a:prstGeom prst="can">
            <a:avLst/>
          </a:prstGeom>
          <a:solidFill>
            <a:srgbClr val="0033CC"/>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sp>
        <p:nvSpPr>
          <p:cNvPr id="15" name="圆柱形 14"/>
          <p:cNvSpPr/>
          <p:nvPr/>
        </p:nvSpPr>
        <p:spPr bwMode="auto">
          <a:xfrm>
            <a:off x="6704013" y="1919289"/>
            <a:ext cx="785812" cy="549275"/>
          </a:xfrm>
          <a:prstGeom prst="can">
            <a:avLst/>
          </a:prstGeom>
          <a:solidFill>
            <a:srgbClr val="0033CC"/>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sp>
        <p:nvSpPr>
          <p:cNvPr id="16" name="圆柱形 15"/>
          <p:cNvSpPr/>
          <p:nvPr/>
        </p:nvSpPr>
        <p:spPr bwMode="auto">
          <a:xfrm>
            <a:off x="5348289" y="1887539"/>
            <a:ext cx="784225" cy="549275"/>
          </a:xfrm>
          <a:prstGeom prst="can">
            <a:avLst/>
          </a:prstGeom>
          <a:solidFill>
            <a:srgbClr val="0033CC"/>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sp>
        <p:nvSpPr>
          <p:cNvPr id="17" name="圆柱形 16"/>
          <p:cNvSpPr/>
          <p:nvPr/>
        </p:nvSpPr>
        <p:spPr bwMode="auto">
          <a:xfrm>
            <a:off x="5500689" y="2039939"/>
            <a:ext cx="784225" cy="549275"/>
          </a:xfrm>
          <a:prstGeom prst="can">
            <a:avLst/>
          </a:prstGeom>
          <a:solidFill>
            <a:srgbClr val="0033CC"/>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sp>
        <p:nvSpPr>
          <p:cNvPr id="18" name="圆柱形 17"/>
          <p:cNvSpPr/>
          <p:nvPr/>
        </p:nvSpPr>
        <p:spPr bwMode="auto">
          <a:xfrm>
            <a:off x="5653089" y="2192339"/>
            <a:ext cx="784225" cy="549275"/>
          </a:xfrm>
          <a:prstGeom prst="can">
            <a:avLst/>
          </a:prstGeom>
          <a:solidFill>
            <a:srgbClr val="0033CC"/>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cxnSp>
        <p:nvCxnSpPr>
          <p:cNvPr id="55309" name="直接箭头连接符 4"/>
          <p:cNvCxnSpPr>
            <a:cxnSpLocks noChangeShapeType="1"/>
            <a:stCxn id="15383" idx="2"/>
          </p:cNvCxnSpPr>
          <p:nvPr/>
        </p:nvCxnSpPr>
        <p:spPr bwMode="auto">
          <a:xfrm>
            <a:off x="7180263" y="2425701"/>
            <a:ext cx="1592262" cy="144463"/>
          </a:xfrm>
          <a:prstGeom prst="straightConnector1">
            <a:avLst/>
          </a:prstGeom>
          <a:noFill/>
          <a:ln w="9525" algn="ctr">
            <a:solidFill>
              <a:schemeClr val="bg1"/>
            </a:solidFill>
            <a:round/>
            <a:headEnd/>
            <a:tailEnd/>
          </a:ln>
        </p:spPr>
      </p:cxnSp>
      <p:pic>
        <p:nvPicPr>
          <p:cNvPr id="55310" name="图片 25"/>
          <p:cNvPicPr>
            <a:picLocks noChangeAspect="1"/>
          </p:cNvPicPr>
          <p:nvPr/>
        </p:nvPicPr>
        <p:blipFill>
          <a:blip r:embed="rId3"/>
          <a:srcRect/>
          <a:stretch>
            <a:fillRect/>
          </a:stretch>
        </p:blipFill>
        <p:spPr bwMode="auto">
          <a:xfrm>
            <a:off x="8755064" y="1927226"/>
            <a:ext cx="822325" cy="823913"/>
          </a:xfrm>
          <a:prstGeom prst="rect">
            <a:avLst/>
          </a:prstGeom>
          <a:noFill/>
          <a:ln w="9525">
            <a:noFill/>
            <a:miter lim="800000"/>
            <a:headEnd/>
            <a:tailEnd/>
          </a:ln>
        </p:spPr>
      </p:pic>
      <p:sp>
        <p:nvSpPr>
          <p:cNvPr id="15376" name="TextBox 26"/>
          <p:cNvSpPr txBox="1">
            <a:spLocks noChangeArrowheads="1"/>
          </p:cNvSpPr>
          <p:nvPr/>
        </p:nvSpPr>
        <p:spPr bwMode="auto">
          <a:xfrm>
            <a:off x="8553450" y="2951163"/>
            <a:ext cx="1828800" cy="646112"/>
          </a:xfrm>
          <a:prstGeom prst="rect">
            <a:avLst/>
          </a:prstGeom>
          <a:noFill/>
          <a:ln w="9525">
            <a:noFill/>
            <a:miter lim="800000"/>
            <a:headEnd/>
            <a:tailEnd/>
          </a:ln>
        </p:spPr>
        <p:txBody>
          <a:bodyPr>
            <a:spAutoFit/>
          </a:bodyPr>
          <a:lstStyle/>
          <a:p>
            <a:pPr algn="ctr">
              <a:buClr>
                <a:schemeClr val="accent2"/>
              </a:buClr>
              <a:buFont typeface="Wingdings" pitchFamily="2" charset="2"/>
              <a:buNone/>
              <a:defRPr/>
            </a:pPr>
            <a:r>
              <a:rPr lang="zh-CN" altLang="en-US" b="1">
                <a:solidFill>
                  <a:schemeClr val="bg1"/>
                </a:solidFill>
                <a:latin typeface="+mn-ea"/>
                <a:ea typeface="+mn-ea"/>
              </a:rPr>
              <a:t>数据属主</a:t>
            </a:r>
            <a:endParaRPr lang="en-US" altLang="zh-CN" b="1">
              <a:solidFill>
                <a:schemeClr val="bg1"/>
              </a:solidFill>
              <a:latin typeface="+mn-ea"/>
              <a:ea typeface="+mn-ea"/>
            </a:endParaRPr>
          </a:p>
          <a:p>
            <a:pPr algn="ctr">
              <a:buClr>
                <a:schemeClr val="accent2"/>
              </a:buClr>
              <a:buFont typeface="Wingdings" pitchFamily="2" charset="2"/>
              <a:buNone/>
              <a:defRPr/>
            </a:pPr>
            <a:r>
              <a:rPr lang="en-US" altLang="zh-CN" b="1">
                <a:solidFill>
                  <a:schemeClr val="bg1"/>
                </a:solidFill>
                <a:latin typeface="+mn-ea"/>
                <a:ea typeface="+mn-ea"/>
              </a:rPr>
              <a:t>Data Owner</a:t>
            </a:r>
            <a:endParaRPr lang="zh-CN" altLang="en-US" b="1">
              <a:solidFill>
                <a:schemeClr val="bg1"/>
              </a:solidFill>
              <a:latin typeface="+mn-ea"/>
              <a:ea typeface="+mn-ea"/>
            </a:endParaRPr>
          </a:p>
        </p:txBody>
      </p:sp>
      <p:cxnSp>
        <p:nvCxnSpPr>
          <p:cNvPr id="55312" name="直接箭头连接符 32"/>
          <p:cNvCxnSpPr>
            <a:cxnSpLocks noChangeShapeType="1"/>
          </p:cNvCxnSpPr>
          <p:nvPr/>
        </p:nvCxnSpPr>
        <p:spPr bwMode="auto">
          <a:xfrm flipH="1">
            <a:off x="3455989" y="2384425"/>
            <a:ext cx="561975" cy="450850"/>
          </a:xfrm>
          <a:prstGeom prst="straightConnector1">
            <a:avLst/>
          </a:prstGeom>
          <a:noFill/>
          <a:ln w="9525" algn="ctr">
            <a:solidFill>
              <a:schemeClr val="bg1"/>
            </a:solidFill>
            <a:round/>
            <a:headEnd/>
            <a:tailEnd/>
          </a:ln>
        </p:spPr>
      </p:cxnSp>
      <p:pic>
        <p:nvPicPr>
          <p:cNvPr id="55313" name="图片 38"/>
          <p:cNvPicPr>
            <a:picLocks noChangeAspect="1"/>
          </p:cNvPicPr>
          <p:nvPr/>
        </p:nvPicPr>
        <p:blipFill>
          <a:blip r:embed="rId3"/>
          <a:srcRect/>
          <a:stretch>
            <a:fillRect/>
          </a:stretch>
        </p:blipFill>
        <p:spPr bwMode="auto">
          <a:xfrm>
            <a:off x="9078914" y="2079626"/>
            <a:ext cx="822325" cy="823913"/>
          </a:xfrm>
          <a:prstGeom prst="rect">
            <a:avLst/>
          </a:prstGeom>
          <a:noFill/>
          <a:ln w="9525">
            <a:noFill/>
            <a:miter lim="800000"/>
            <a:headEnd/>
            <a:tailEnd/>
          </a:ln>
        </p:spPr>
      </p:pic>
      <p:pic>
        <p:nvPicPr>
          <p:cNvPr id="55314" name="图片 34"/>
          <p:cNvPicPr>
            <a:picLocks noChangeAspect="1"/>
          </p:cNvPicPr>
          <p:nvPr/>
        </p:nvPicPr>
        <p:blipFill>
          <a:blip r:embed="rId4"/>
          <a:srcRect/>
          <a:stretch>
            <a:fillRect/>
          </a:stretch>
        </p:blipFill>
        <p:spPr bwMode="auto">
          <a:xfrm>
            <a:off x="2405064" y="2454275"/>
            <a:ext cx="1050925" cy="1111250"/>
          </a:xfrm>
          <a:prstGeom prst="rect">
            <a:avLst/>
          </a:prstGeom>
          <a:noFill/>
          <a:ln w="9525">
            <a:noFill/>
            <a:miter lim="800000"/>
            <a:headEnd/>
            <a:tailEnd/>
          </a:ln>
        </p:spPr>
      </p:pic>
      <p:sp>
        <p:nvSpPr>
          <p:cNvPr id="15380" name="TextBox 48"/>
          <p:cNvSpPr txBox="1">
            <a:spLocks noChangeArrowheads="1"/>
          </p:cNvSpPr>
          <p:nvPr/>
        </p:nvSpPr>
        <p:spPr bwMode="auto">
          <a:xfrm>
            <a:off x="1411288" y="3676650"/>
            <a:ext cx="3028951" cy="647700"/>
          </a:xfrm>
          <a:prstGeom prst="rect">
            <a:avLst/>
          </a:prstGeom>
          <a:noFill/>
          <a:ln w="9525">
            <a:noFill/>
            <a:miter lim="800000"/>
            <a:headEnd/>
            <a:tailEnd/>
          </a:ln>
        </p:spPr>
        <p:txBody>
          <a:bodyPr>
            <a:spAutoFit/>
          </a:bodyPr>
          <a:lstStyle/>
          <a:p>
            <a:pPr algn="ctr">
              <a:buClr>
                <a:schemeClr val="accent2"/>
              </a:buClr>
              <a:buFont typeface="Wingdings" pitchFamily="2" charset="2"/>
              <a:buNone/>
              <a:defRPr/>
            </a:pPr>
            <a:r>
              <a:rPr lang="zh-CN" altLang="en-US" b="1">
                <a:solidFill>
                  <a:schemeClr val="bg1"/>
                </a:solidFill>
                <a:latin typeface="+mn-ea"/>
                <a:ea typeface="+mn-ea"/>
              </a:rPr>
              <a:t>云服务提供商</a:t>
            </a:r>
            <a:endParaRPr lang="en-US" altLang="zh-CN" b="1">
              <a:solidFill>
                <a:schemeClr val="bg1"/>
              </a:solidFill>
              <a:latin typeface="+mn-ea"/>
              <a:ea typeface="+mn-ea"/>
            </a:endParaRPr>
          </a:p>
          <a:p>
            <a:pPr algn="ctr">
              <a:buClr>
                <a:schemeClr val="accent2"/>
              </a:buClr>
              <a:buFont typeface="Wingdings" pitchFamily="2" charset="2"/>
              <a:buNone/>
              <a:defRPr/>
            </a:pPr>
            <a:r>
              <a:rPr lang="en-US" altLang="zh-CN" b="1">
                <a:solidFill>
                  <a:schemeClr val="bg1"/>
                </a:solidFill>
                <a:latin typeface="+mn-ea"/>
                <a:ea typeface="+mn-ea"/>
              </a:rPr>
              <a:t>Cloud Service Provider</a:t>
            </a:r>
            <a:endParaRPr lang="zh-CN" altLang="en-US" b="1">
              <a:solidFill>
                <a:schemeClr val="bg1"/>
              </a:solidFill>
              <a:latin typeface="+mn-ea"/>
              <a:ea typeface="+mn-ea"/>
            </a:endParaRPr>
          </a:p>
        </p:txBody>
      </p:sp>
      <p:sp>
        <p:nvSpPr>
          <p:cNvPr id="15381" name="TextBox 43"/>
          <p:cNvSpPr txBox="1">
            <a:spLocks noChangeArrowheads="1"/>
          </p:cNvSpPr>
          <p:nvPr/>
        </p:nvSpPr>
        <p:spPr bwMode="auto">
          <a:xfrm>
            <a:off x="4643439" y="2474913"/>
            <a:ext cx="814387" cy="368300"/>
          </a:xfrm>
          <a:prstGeom prst="rect">
            <a:avLst/>
          </a:prstGeom>
          <a:solidFill>
            <a:srgbClr val="0033CC"/>
          </a:solidFill>
          <a:ln w="9525">
            <a:noFill/>
            <a:miter lim="800000"/>
            <a:headEnd/>
            <a:tailEnd/>
          </a:ln>
        </p:spPr>
        <p:txBody>
          <a:bodyPr>
            <a:spAutoFit/>
          </a:bodyPr>
          <a:lstStyle/>
          <a:p>
            <a:pPr>
              <a:buClr>
                <a:schemeClr val="accent2"/>
              </a:buClr>
              <a:buFont typeface="Wingdings" pitchFamily="2" charset="2"/>
              <a:buNone/>
              <a:defRPr/>
            </a:pPr>
            <a:r>
              <a:rPr lang="en-US" altLang="zh-CN" b="1" dirty="0">
                <a:solidFill>
                  <a:schemeClr val="accent3"/>
                </a:solidFill>
                <a:latin typeface="+mn-ea"/>
                <a:ea typeface="+mn-ea"/>
              </a:rPr>
              <a:t>Data</a:t>
            </a:r>
            <a:endParaRPr lang="zh-CN" altLang="en-US" b="1" dirty="0">
              <a:solidFill>
                <a:schemeClr val="accent3"/>
              </a:solidFill>
              <a:latin typeface="+mn-ea"/>
              <a:ea typeface="+mn-ea"/>
            </a:endParaRPr>
          </a:p>
        </p:txBody>
      </p:sp>
      <p:sp>
        <p:nvSpPr>
          <p:cNvPr id="15382" name="TextBox 50"/>
          <p:cNvSpPr txBox="1">
            <a:spLocks noChangeArrowheads="1"/>
          </p:cNvSpPr>
          <p:nvPr/>
        </p:nvSpPr>
        <p:spPr bwMode="auto">
          <a:xfrm>
            <a:off x="5710239" y="2341563"/>
            <a:ext cx="814387" cy="368300"/>
          </a:xfrm>
          <a:prstGeom prst="rect">
            <a:avLst/>
          </a:prstGeom>
          <a:solidFill>
            <a:srgbClr val="0033CC"/>
          </a:solidFill>
          <a:ln w="9525">
            <a:noFill/>
            <a:miter lim="800000"/>
            <a:headEnd/>
            <a:tailEnd/>
          </a:ln>
        </p:spPr>
        <p:txBody>
          <a:bodyPr>
            <a:spAutoFit/>
          </a:bodyPr>
          <a:lstStyle/>
          <a:p>
            <a:pPr>
              <a:buClr>
                <a:schemeClr val="accent2"/>
              </a:buClr>
              <a:buFont typeface="Wingdings" pitchFamily="2" charset="2"/>
              <a:buNone/>
              <a:defRPr/>
            </a:pPr>
            <a:r>
              <a:rPr lang="en-US" altLang="zh-CN" b="1" dirty="0">
                <a:solidFill>
                  <a:schemeClr val="accent3"/>
                </a:solidFill>
                <a:latin typeface="+mn-ea"/>
                <a:ea typeface="+mn-ea"/>
              </a:rPr>
              <a:t>Data</a:t>
            </a:r>
            <a:endParaRPr lang="zh-CN" altLang="en-US" b="1" dirty="0">
              <a:solidFill>
                <a:schemeClr val="accent3"/>
              </a:solidFill>
              <a:latin typeface="+mn-ea"/>
              <a:ea typeface="+mn-ea"/>
            </a:endParaRPr>
          </a:p>
        </p:txBody>
      </p:sp>
      <p:sp>
        <p:nvSpPr>
          <p:cNvPr id="15383" name="TextBox 51"/>
          <p:cNvSpPr txBox="1">
            <a:spLocks noChangeArrowheads="1"/>
          </p:cNvSpPr>
          <p:nvPr/>
        </p:nvSpPr>
        <p:spPr bwMode="auto">
          <a:xfrm>
            <a:off x="6772276" y="2055814"/>
            <a:ext cx="815975" cy="369887"/>
          </a:xfrm>
          <a:prstGeom prst="rect">
            <a:avLst/>
          </a:prstGeom>
          <a:solidFill>
            <a:srgbClr val="0033CC"/>
          </a:solidFill>
          <a:ln w="9525">
            <a:noFill/>
            <a:miter lim="800000"/>
            <a:headEnd/>
            <a:tailEnd/>
          </a:ln>
        </p:spPr>
        <p:txBody>
          <a:bodyPr>
            <a:spAutoFit/>
          </a:bodyPr>
          <a:lstStyle/>
          <a:p>
            <a:pPr>
              <a:buClr>
                <a:schemeClr val="accent2"/>
              </a:buClr>
              <a:buFont typeface="Wingdings" pitchFamily="2" charset="2"/>
              <a:buNone/>
              <a:defRPr/>
            </a:pPr>
            <a:r>
              <a:rPr lang="en-US" altLang="zh-CN" b="1" dirty="0">
                <a:solidFill>
                  <a:schemeClr val="accent3"/>
                </a:solidFill>
                <a:latin typeface="+mn-ea"/>
                <a:ea typeface="+mn-ea"/>
              </a:rPr>
              <a:t>Data</a:t>
            </a:r>
            <a:endParaRPr lang="zh-CN" altLang="en-US" b="1" dirty="0">
              <a:solidFill>
                <a:schemeClr val="accent3"/>
              </a:solidFill>
              <a:latin typeface="+mn-ea"/>
              <a:ea typeface="+mn-ea"/>
            </a:endParaRPr>
          </a:p>
        </p:txBody>
      </p:sp>
      <p:sp>
        <p:nvSpPr>
          <p:cNvPr id="55" name="TextBox 54"/>
          <p:cNvSpPr txBox="1"/>
          <p:nvPr/>
        </p:nvSpPr>
        <p:spPr>
          <a:xfrm>
            <a:off x="5231905" y="2852936"/>
            <a:ext cx="1475283" cy="369332"/>
          </a:xfrm>
          <a:prstGeom prst="rect">
            <a:avLst/>
          </a:prstGeom>
          <a:noFill/>
        </p:spPr>
        <p:txBody>
          <a:bodyPr wrap="square">
            <a:spAutoFit/>
          </a:bodyPr>
          <a:lstStyle/>
          <a:p>
            <a:pPr algn="ctr">
              <a:buClr>
                <a:schemeClr val="accent2"/>
              </a:buClr>
              <a:buFont typeface="Wingdings" pitchFamily="2" charset="2"/>
              <a:buNone/>
              <a:defRPr/>
            </a:pPr>
            <a:r>
              <a:rPr lang="zh-CN" altLang="en-US" b="1" dirty="0">
                <a:solidFill>
                  <a:schemeClr val="bg2">
                    <a:lumMod val="50000"/>
                  </a:schemeClr>
                </a:solidFill>
                <a:latin typeface="+mn-ea"/>
                <a:ea typeface="+mn-ea"/>
              </a:rPr>
              <a:t>云存储系统</a:t>
            </a:r>
          </a:p>
        </p:txBody>
      </p:sp>
      <p:grpSp>
        <p:nvGrpSpPr>
          <p:cNvPr id="55320" name="组合 57"/>
          <p:cNvGrpSpPr>
            <a:grpSpLocks/>
          </p:cNvGrpSpPr>
          <p:nvPr/>
        </p:nvGrpSpPr>
        <p:grpSpPr bwMode="auto">
          <a:xfrm>
            <a:off x="4065588" y="3632200"/>
            <a:ext cx="4476750" cy="692150"/>
            <a:chOff x="2624949" y="3322320"/>
            <a:chExt cx="4301961" cy="693821"/>
          </a:xfrm>
        </p:grpSpPr>
        <p:sp>
          <p:nvSpPr>
            <p:cNvPr id="15396" name="圆角矩形 56"/>
            <p:cNvSpPr>
              <a:spLocks noChangeArrowheads="1"/>
            </p:cNvSpPr>
            <p:nvPr/>
          </p:nvSpPr>
          <p:spPr bwMode="auto">
            <a:xfrm>
              <a:off x="2960563" y="3322320"/>
              <a:ext cx="3752774" cy="693821"/>
            </a:xfrm>
            <a:prstGeom prst="roundRect">
              <a:avLst>
                <a:gd name="adj" fmla="val 16667"/>
              </a:avLst>
            </a:prstGeom>
            <a:solidFill>
              <a:srgbClr val="00B050"/>
            </a:solidFill>
            <a:ln w="9525">
              <a:noFill/>
              <a:round/>
              <a:headEnd/>
              <a:tailEnd/>
            </a:ln>
          </p:spPr>
          <p:txBody>
            <a:bodyPr/>
            <a:lstStyle/>
            <a:p>
              <a:pPr marL="342900" indent="14288">
                <a:buClr>
                  <a:schemeClr val="accent2"/>
                </a:buClr>
                <a:buFont typeface="Wingdings" pitchFamily="2" charset="2"/>
                <a:buChar char="p"/>
                <a:defRPr/>
              </a:pPr>
              <a:endParaRPr lang="zh-CN" altLang="en-US" b="1">
                <a:latin typeface="+mn-ea"/>
                <a:ea typeface="+mn-ea"/>
                <a:cs typeface="Arial" pitchFamily="34" charset="0"/>
              </a:endParaRPr>
            </a:p>
          </p:txBody>
        </p:sp>
        <p:sp>
          <p:nvSpPr>
            <p:cNvPr id="15397" name="矩形 53"/>
            <p:cNvSpPr>
              <a:spLocks noChangeArrowheads="1"/>
            </p:cNvSpPr>
            <p:nvPr/>
          </p:nvSpPr>
          <p:spPr bwMode="auto">
            <a:xfrm>
              <a:off x="2624949" y="3459175"/>
              <a:ext cx="4301961" cy="461486"/>
            </a:xfrm>
            <a:prstGeom prst="rect">
              <a:avLst/>
            </a:prstGeom>
            <a:noFill/>
            <a:ln w="9525">
              <a:noFill/>
              <a:miter lim="800000"/>
              <a:headEnd/>
              <a:tailEnd/>
            </a:ln>
          </p:spPr>
          <p:txBody>
            <a:bodyPr>
              <a:spAutoFit/>
            </a:bodyPr>
            <a:lstStyle/>
            <a:p>
              <a:pPr marL="342900">
                <a:buClr>
                  <a:schemeClr val="accent2"/>
                </a:buClr>
                <a:defRPr/>
              </a:pPr>
              <a:r>
                <a:rPr lang="zh-CN" altLang="zh-CN" sz="2400" b="1">
                  <a:solidFill>
                    <a:srgbClr val="FFFF00"/>
                  </a:solidFill>
                  <a:latin typeface="+mn-ea"/>
                  <a:ea typeface="+mn-ea"/>
                </a:rPr>
                <a:t>数据管理权和所有权</a:t>
              </a:r>
              <a:r>
                <a:rPr lang="zh-CN" altLang="en-US" sz="2400" b="1">
                  <a:solidFill>
                    <a:srgbClr val="FFFF00"/>
                  </a:solidFill>
                  <a:latin typeface="+mn-ea"/>
                  <a:ea typeface="+mn-ea"/>
                </a:rPr>
                <a:t>相</a:t>
              </a:r>
              <a:r>
                <a:rPr lang="zh-CN" altLang="zh-CN" sz="2400" b="1">
                  <a:solidFill>
                    <a:srgbClr val="FFFF00"/>
                  </a:solidFill>
                  <a:latin typeface="+mn-ea"/>
                  <a:ea typeface="+mn-ea"/>
                </a:rPr>
                <a:t>分离</a:t>
              </a:r>
              <a:endParaRPr lang="en-US" altLang="zh-CN" sz="2400" b="1">
                <a:solidFill>
                  <a:srgbClr val="FFFF00"/>
                </a:solidFill>
                <a:latin typeface="+mn-ea"/>
                <a:ea typeface="+mn-ea"/>
              </a:endParaRPr>
            </a:p>
          </p:txBody>
        </p:sp>
      </p:grpSp>
      <p:sp>
        <p:nvSpPr>
          <p:cNvPr id="56" name="下箭头 55"/>
          <p:cNvSpPr/>
          <p:nvPr/>
        </p:nvSpPr>
        <p:spPr bwMode="auto">
          <a:xfrm>
            <a:off x="5878514" y="4333876"/>
            <a:ext cx="777875" cy="322263"/>
          </a:xfrm>
          <a:prstGeom prst="downArrow">
            <a:avLst/>
          </a:prstGeom>
          <a:solidFill>
            <a:srgbClr val="92D050"/>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grpSp>
        <p:nvGrpSpPr>
          <p:cNvPr id="55322" name="组合 64"/>
          <p:cNvGrpSpPr>
            <a:grpSpLocks/>
          </p:cNvGrpSpPr>
          <p:nvPr/>
        </p:nvGrpSpPr>
        <p:grpSpPr bwMode="auto">
          <a:xfrm>
            <a:off x="3787776" y="4645026"/>
            <a:ext cx="4854575" cy="676275"/>
            <a:chOff x="1065280" y="3322318"/>
            <a:chExt cx="5658821" cy="906265"/>
          </a:xfrm>
        </p:grpSpPr>
        <p:sp>
          <p:nvSpPr>
            <p:cNvPr id="15394" name="圆角矩形 65"/>
            <p:cNvSpPr>
              <a:spLocks noChangeArrowheads="1"/>
            </p:cNvSpPr>
            <p:nvPr/>
          </p:nvSpPr>
          <p:spPr bwMode="auto">
            <a:xfrm>
              <a:off x="1540858" y="3322318"/>
              <a:ext cx="5094419" cy="906265"/>
            </a:xfrm>
            <a:prstGeom prst="roundRect">
              <a:avLst>
                <a:gd name="adj" fmla="val 16667"/>
              </a:avLst>
            </a:prstGeom>
            <a:solidFill>
              <a:srgbClr val="00B050"/>
            </a:solidFill>
            <a:ln w="9525">
              <a:noFill/>
              <a:round/>
              <a:headEnd/>
              <a:tailEnd/>
            </a:ln>
          </p:spPr>
          <p:txBody>
            <a:bodyPr/>
            <a:lstStyle/>
            <a:p>
              <a:pPr marL="342900" indent="14288">
                <a:buClr>
                  <a:schemeClr val="accent2"/>
                </a:buClr>
                <a:buFont typeface="Wingdings" pitchFamily="2" charset="2"/>
                <a:buChar char="p"/>
                <a:defRPr/>
              </a:pPr>
              <a:endParaRPr lang="zh-CN" altLang="en-US" b="1">
                <a:latin typeface="+mn-ea"/>
                <a:ea typeface="+mn-ea"/>
                <a:cs typeface="Arial" pitchFamily="34" charset="0"/>
              </a:endParaRPr>
            </a:p>
          </p:txBody>
        </p:sp>
        <p:sp>
          <p:nvSpPr>
            <p:cNvPr id="15395" name="矩形 66"/>
            <p:cNvSpPr>
              <a:spLocks noChangeArrowheads="1"/>
            </p:cNvSpPr>
            <p:nvPr/>
          </p:nvSpPr>
          <p:spPr bwMode="auto">
            <a:xfrm>
              <a:off x="1065280" y="3362739"/>
              <a:ext cx="5658821" cy="782877"/>
            </a:xfrm>
            <a:prstGeom prst="rect">
              <a:avLst/>
            </a:prstGeom>
            <a:noFill/>
            <a:ln w="9525">
              <a:noFill/>
              <a:miter lim="800000"/>
              <a:headEnd/>
              <a:tailEnd/>
            </a:ln>
          </p:spPr>
          <p:txBody>
            <a:bodyPr>
              <a:spAutoFit/>
            </a:bodyPr>
            <a:lstStyle/>
            <a:p>
              <a:pPr algn="ctr">
                <a:buClr>
                  <a:schemeClr val="accent2"/>
                </a:buClr>
                <a:buFont typeface="Wingdings" pitchFamily="2" charset="2"/>
                <a:buNone/>
                <a:defRPr/>
              </a:pPr>
              <a:r>
                <a:rPr lang="zh-CN" altLang="en-US" sz="3200" b="1">
                  <a:solidFill>
                    <a:srgbClr val="FFFF00"/>
                  </a:solidFill>
                  <a:latin typeface="+mn-ea"/>
                  <a:ea typeface="+mn-ea"/>
                </a:rPr>
                <a:t>     数据存储环境不可信！</a:t>
              </a:r>
              <a:endParaRPr lang="en-US" altLang="zh-CN" sz="3200" b="1">
                <a:solidFill>
                  <a:srgbClr val="FFFF00"/>
                </a:solidFill>
                <a:latin typeface="+mn-ea"/>
                <a:ea typeface="+mn-ea"/>
              </a:endParaRPr>
            </a:p>
          </p:txBody>
        </p:sp>
      </p:grpSp>
      <p:sp>
        <p:nvSpPr>
          <p:cNvPr id="33" name="TextBox 48"/>
          <p:cNvSpPr txBox="1">
            <a:spLocks noChangeArrowheads="1"/>
          </p:cNvSpPr>
          <p:nvPr/>
        </p:nvSpPr>
        <p:spPr bwMode="auto">
          <a:xfrm>
            <a:off x="2209800" y="5765800"/>
            <a:ext cx="1828800" cy="831850"/>
          </a:xfrm>
          <a:prstGeom prst="rect">
            <a:avLst/>
          </a:prstGeom>
          <a:solidFill>
            <a:srgbClr val="0033CC"/>
          </a:solidFill>
          <a:ln w="9525">
            <a:noFill/>
            <a:miter lim="800000"/>
            <a:headEnd/>
            <a:tailEnd/>
          </a:ln>
        </p:spPr>
        <p:txBody>
          <a:bodyPr>
            <a:spAutoFit/>
          </a:bodyPr>
          <a:lstStyle/>
          <a:p>
            <a:pPr algn="ctr">
              <a:buClr>
                <a:schemeClr val="accent2"/>
              </a:buClr>
              <a:buFont typeface="Wingdings" pitchFamily="2" charset="2"/>
              <a:buNone/>
              <a:defRPr/>
            </a:pPr>
            <a:r>
              <a:rPr lang="zh-CN" altLang="en-US" sz="2400" b="1" dirty="0">
                <a:solidFill>
                  <a:srgbClr val="FFFF00"/>
                </a:solidFill>
                <a:latin typeface="+mn-ea"/>
                <a:ea typeface="+mn-ea"/>
              </a:rPr>
              <a:t>数据本身的信息泄露</a:t>
            </a:r>
          </a:p>
        </p:txBody>
      </p:sp>
      <p:sp>
        <p:nvSpPr>
          <p:cNvPr id="34" name="TextBox 48"/>
          <p:cNvSpPr txBox="1">
            <a:spLocks noChangeArrowheads="1"/>
          </p:cNvSpPr>
          <p:nvPr/>
        </p:nvSpPr>
        <p:spPr bwMode="auto">
          <a:xfrm>
            <a:off x="4138613" y="5764213"/>
            <a:ext cx="2100262" cy="831850"/>
          </a:xfrm>
          <a:prstGeom prst="rect">
            <a:avLst/>
          </a:prstGeom>
          <a:solidFill>
            <a:srgbClr val="0033CC"/>
          </a:solidFill>
          <a:ln w="9525">
            <a:noFill/>
            <a:miter lim="800000"/>
            <a:headEnd/>
            <a:tailEnd/>
          </a:ln>
        </p:spPr>
        <p:txBody>
          <a:bodyPr>
            <a:spAutoFit/>
          </a:bodyPr>
          <a:lstStyle/>
          <a:p>
            <a:pPr algn="ctr">
              <a:buClr>
                <a:schemeClr val="accent2"/>
              </a:buClr>
              <a:buFont typeface="Wingdings" pitchFamily="2" charset="2"/>
              <a:buNone/>
              <a:defRPr/>
            </a:pPr>
            <a:r>
              <a:rPr lang="zh-CN" altLang="en-US" sz="2400" b="1" dirty="0">
                <a:solidFill>
                  <a:srgbClr val="FFFF00"/>
                </a:solidFill>
                <a:latin typeface="+mn-ea"/>
                <a:ea typeface="+mn-ea"/>
              </a:rPr>
              <a:t>数据宿主的隐私信息泄露</a:t>
            </a:r>
          </a:p>
        </p:txBody>
      </p:sp>
      <p:sp>
        <p:nvSpPr>
          <p:cNvPr id="35" name="TextBox 48"/>
          <p:cNvSpPr txBox="1">
            <a:spLocks noChangeArrowheads="1"/>
          </p:cNvSpPr>
          <p:nvPr/>
        </p:nvSpPr>
        <p:spPr bwMode="auto">
          <a:xfrm>
            <a:off x="6337301" y="5764213"/>
            <a:ext cx="2174875" cy="831850"/>
          </a:xfrm>
          <a:prstGeom prst="rect">
            <a:avLst/>
          </a:prstGeom>
          <a:solidFill>
            <a:srgbClr val="0033CC"/>
          </a:solidFill>
          <a:ln w="9525">
            <a:noFill/>
            <a:miter lim="800000"/>
            <a:headEnd/>
            <a:tailEnd/>
          </a:ln>
        </p:spPr>
        <p:txBody>
          <a:bodyPr>
            <a:spAutoFit/>
          </a:bodyPr>
          <a:lstStyle/>
          <a:p>
            <a:pPr algn="ctr">
              <a:buClr>
                <a:schemeClr val="accent2"/>
              </a:buClr>
              <a:buFont typeface="Wingdings" pitchFamily="2" charset="2"/>
              <a:buNone/>
              <a:defRPr/>
            </a:pPr>
            <a:r>
              <a:rPr lang="zh-CN" altLang="en-US" sz="2400" b="1" dirty="0">
                <a:solidFill>
                  <a:srgbClr val="FFFF00"/>
                </a:solidFill>
                <a:latin typeface="+mn-ea"/>
                <a:ea typeface="+mn-ea"/>
              </a:rPr>
              <a:t>数据使用者的隐私信息泄露</a:t>
            </a:r>
          </a:p>
        </p:txBody>
      </p:sp>
      <p:sp>
        <p:nvSpPr>
          <p:cNvPr id="36" name="TextBox 48"/>
          <p:cNvSpPr txBox="1">
            <a:spLocks noChangeArrowheads="1"/>
          </p:cNvSpPr>
          <p:nvPr/>
        </p:nvSpPr>
        <p:spPr bwMode="auto">
          <a:xfrm>
            <a:off x="8601075" y="5762626"/>
            <a:ext cx="1816100" cy="830263"/>
          </a:xfrm>
          <a:prstGeom prst="rect">
            <a:avLst/>
          </a:prstGeom>
          <a:solidFill>
            <a:srgbClr val="0033CC"/>
          </a:solidFill>
          <a:ln w="9525">
            <a:noFill/>
            <a:miter lim="800000"/>
            <a:headEnd/>
            <a:tailEnd/>
          </a:ln>
        </p:spPr>
        <p:txBody>
          <a:bodyPr>
            <a:spAutoFit/>
          </a:bodyPr>
          <a:lstStyle/>
          <a:p>
            <a:pPr algn="ctr">
              <a:buClr>
                <a:schemeClr val="accent2"/>
              </a:buClr>
              <a:buFont typeface="Wingdings" pitchFamily="2" charset="2"/>
              <a:buNone/>
              <a:defRPr/>
            </a:pPr>
            <a:r>
              <a:rPr lang="zh-CN" altLang="en-US" sz="2400" b="1" dirty="0">
                <a:solidFill>
                  <a:srgbClr val="FFFF00"/>
                </a:solidFill>
                <a:latin typeface="+mn-ea"/>
                <a:ea typeface="+mn-ea"/>
              </a:rPr>
              <a:t>数据处理隐私信息泄露</a:t>
            </a:r>
          </a:p>
        </p:txBody>
      </p:sp>
      <p:sp>
        <p:nvSpPr>
          <p:cNvPr id="37" name="下箭头 36"/>
          <p:cNvSpPr/>
          <p:nvPr/>
        </p:nvSpPr>
        <p:spPr bwMode="auto">
          <a:xfrm>
            <a:off x="5888039" y="5318126"/>
            <a:ext cx="777875" cy="447675"/>
          </a:xfrm>
          <a:prstGeom prst="downArrow">
            <a:avLst/>
          </a:prstGeom>
          <a:solidFill>
            <a:srgbClr val="92D050"/>
          </a:solidFill>
          <a:ln>
            <a:noFill/>
          </a:ln>
          <a:effectLst/>
          <a:extLst/>
        </p:spPr>
        <p:txBody>
          <a:bodyPr/>
          <a:lstStyle/>
          <a:p>
            <a:pPr marL="342900" indent="14288">
              <a:buClr>
                <a:schemeClr val="accent2"/>
              </a:buClr>
              <a:buFont typeface="Wingdings" pitchFamily="2" charset="2"/>
              <a:buChar char="p"/>
              <a:defRPr/>
            </a:pPr>
            <a:endParaRPr lang="zh-CN" altLang="en-US" b="1">
              <a:latin typeface="+mn-ea"/>
              <a:ea typeface="+mn-ea"/>
              <a:cs typeface="Arial" charset="0"/>
            </a:endParaRPr>
          </a:p>
        </p:txBody>
      </p:sp>
      <p:sp>
        <p:nvSpPr>
          <p:cNvPr id="55329"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39" name="Text Box 13">
            <a:extLst>
              <a:ext uri="{FF2B5EF4-FFF2-40B4-BE49-F238E27FC236}">
                <a16:creationId xmlns:a16="http://schemas.microsoft.com/office/drawing/2014/main" id="{8D4EA061-E3B1-43F1-B171-B85C15806C71}"/>
              </a:ext>
            </a:extLst>
          </p:cNvPr>
          <p:cNvSpPr txBox="1">
            <a:spLocks noChangeArrowheads="1"/>
          </p:cNvSpPr>
          <p:nvPr/>
        </p:nvSpPr>
        <p:spPr bwMode="auto">
          <a:xfrm>
            <a:off x="5195316" y="406406"/>
            <a:ext cx="5437188"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二、数据隐私保护的目标</a:t>
            </a: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txBox="1">
            <a:spLocks noGrp="1"/>
          </p:cNvSpPr>
          <p:nvPr/>
        </p:nvSpPr>
        <p:spPr bwMode="auto">
          <a:xfrm>
            <a:off x="5303838" y="6291264"/>
            <a:ext cx="1187450" cy="566737"/>
          </a:xfrm>
          <a:prstGeom prst="rect">
            <a:avLst/>
          </a:prstGeom>
          <a:noFill/>
          <a:ln w="9525">
            <a:noFill/>
            <a:miter lim="800000"/>
            <a:headEnd/>
            <a:tailEnd/>
          </a:ln>
        </p:spPr>
        <p:txBody>
          <a:bodyPr/>
          <a:lstStyle/>
          <a:p>
            <a:fld id="{6F7E3C63-99EA-40C5-AFE0-0F3565A5EE9A}" type="slidenum">
              <a:rPr lang="en-US" altLang="ko-KR" sz="2000" b="1">
                <a:ea typeface="Gulim" pitchFamily="34" charset="-127"/>
              </a:rPr>
              <a:pPr/>
              <a:t>36</a:t>
            </a:fld>
            <a:r>
              <a:rPr lang="en-US" altLang="zh-CN" sz="2000" b="1">
                <a:ea typeface="Gulim" pitchFamily="34" charset="-127"/>
              </a:rPr>
              <a:t>/38</a:t>
            </a:r>
            <a:endParaRPr lang="en-US" altLang="ko-KR" sz="2000" b="1">
              <a:ea typeface="Gulim" pitchFamily="34" charset="-127"/>
            </a:endParaRPr>
          </a:p>
        </p:txBody>
      </p:sp>
      <p:sp>
        <p:nvSpPr>
          <p:cNvPr id="56323" name="Rectangle 6"/>
          <p:cNvSpPr>
            <a:spLocks noChangeArrowheads="1"/>
          </p:cNvSpPr>
          <p:nvPr/>
        </p:nvSpPr>
        <p:spPr bwMode="auto">
          <a:xfrm>
            <a:off x="1631951" y="2133600"/>
            <a:ext cx="8964613" cy="4724400"/>
          </a:xfrm>
          <a:prstGeom prst="rect">
            <a:avLst/>
          </a:prstGeom>
          <a:solidFill>
            <a:srgbClr val="00B050"/>
          </a:solidFill>
          <a:ln w="9525">
            <a:noFill/>
            <a:miter lim="800000"/>
            <a:headEnd/>
            <a:tailEnd/>
          </a:ln>
        </p:spPr>
        <p:txBody>
          <a:bodyPr/>
          <a:lstStyle/>
          <a:p>
            <a:pPr marL="742950" indent="-742950" eaLnBrk="0" hangingPunct="0">
              <a:spcBef>
                <a:spcPct val="20000"/>
              </a:spcBef>
              <a:buFont typeface="Arial" pitchFamily="34" charset="0"/>
              <a:buAutoNum type="arabicPeriod"/>
            </a:pPr>
            <a:r>
              <a:rPr lang="zh-CN" altLang="en-US" sz="3600" b="1">
                <a:solidFill>
                  <a:srgbClr val="C00000"/>
                </a:solidFill>
                <a:latin typeface="Comic Sans MS" pitchFamily="66" charset="0"/>
                <a:ea typeface="仿宋_GB2312"/>
                <a:cs typeface="仿宋_GB2312"/>
              </a:rPr>
              <a:t>文件信息本身泄露</a:t>
            </a:r>
            <a:r>
              <a:rPr lang="zh-CN" altLang="en-US" sz="3600" b="1">
                <a:solidFill>
                  <a:schemeClr val="bg1"/>
                </a:solidFill>
                <a:latin typeface="Comic Sans MS" pitchFamily="66" charset="0"/>
                <a:ea typeface="仿宋_GB2312"/>
                <a:cs typeface="仿宋_GB2312"/>
              </a:rPr>
              <a:t>： </a:t>
            </a:r>
            <a:r>
              <a:rPr lang="zh-CN" altLang="en-US" sz="3200" b="1">
                <a:solidFill>
                  <a:schemeClr val="bg1"/>
                </a:solidFill>
                <a:latin typeface="Comic Sans MS" pitchFamily="66" charset="0"/>
                <a:ea typeface="仿宋_GB2312"/>
                <a:cs typeface="仿宋_GB2312"/>
              </a:rPr>
              <a:t>如一封信在写、投、寄等过程中内容发生泄露，写的过程中被非法访问、复制、篡改等。用户名和密码在使用过程中被泄露等。主要涉及机密性、可用性、完整性；</a:t>
            </a:r>
          </a:p>
          <a:p>
            <a:pPr marL="742950" indent="-742950" eaLnBrk="0" hangingPunct="0">
              <a:spcBef>
                <a:spcPts val="1800"/>
              </a:spcBef>
              <a:spcAft>
                <a:spcPts val="1200"/>
              </a:spcAft>
              <a:buFont typeface="Arial" pitchFamily="34" charset="0"/>
              <a:buAutoNum type="arabicPeriod"/>
            </a:pPr>
            <a:r>
              <a:rPr lang="zh-CN" altLang="en-US" sz="3600" b="1">
                <a:solidFill>
                  <a:srgbClr val="C00000"/>
                </a:solidFill>
                <a:latin typeface="Comic Sans MS" pitchFamily="66" charset="0"/>
                <a:ea typeface="仿宋_GB2312"/>
                <a:cs typeface="仿宋_GB2312"/>
              </a:rPr>
              <a:t>文件的属性信息泄露</a:t>
            </a:r>
            <a:r>
              <a:rPr lang="zh-CN" altLang="en-US" sz="3600" b="1">
                <a:solidFill>
                  <a:schemeClr val="bg1"/>
                </a:solidFill>
                <a:latin typeface="Comic Sans MS" pitchFamily="66" charset="0"/>
                <a:ea typeface="仿宋_GB2312"/>
                <a:cs typeface="仿宋_GB2312"/>
              </a:rPr>
              <a:t>：如文件的类型、所有者、所含的内容类型等，主要涉及机密性；</a:t>
            </a:r>
          </a:p>
          <a:p>
            <a:pPr marL="742950" lvl="1" indent="-285750" eaLnBrk="0" hangingPunct="0">
              <a:spcBef>
                <a:spcPct val="20000"/>
              </a:spcBef>
              <a:buFontTx/>
              <a:buChar char="–"/>
            </a:pPr>
            <a:endParaRPr lang="zh-CN" altLang="en-US" sz="2800" b="1">
              <a:solidFill>
                <a:schemeClr val="bg1"/>
              </a:solidFill>
              <a:latin typeface="仿宋_GB2312"/>
              <a:ea typeface="仿宋_GB2312"/>
              <a:cs typeface="仿宋_GB2312"/>
            </a:endParaRPr>
          </a:p>
          <a:p>
            <a:pPr marL="742950" lvl="1" indent="-285750" eaLnBrk="0" hangingPunct="0">
              <a:spcBef>
                <a:spcPct val="20000"/>
              </a:spcBef>
              <a:buFontTx/>
              <a:buChar char="•"/>
            </a:pPr>
            <a:endParaRPr lang="zh-CN" altLang="en-US" sz="2800">
              <a:solidFill>
                <a:schemeClr val="bg1"/>
              </a:solidFill>
              <a:latin typeface="Gulim" pitchFamily="34" charset="-127"/>
              <a:ea typeface="Gulim" pitchFamily="34" charset="-127"/>
            </a:endParaRPr>
          </a:p>
        </p:txBody>
      </p:sp>
      <p:sp>
        <p:nvSpPr>
          <p:cNvPr id="6" name="Rectangle 2"/>
          <p:cNvSpPr>
            <a:spLocks noChangeArrowheads="1"/>
          </p:cNvSpPr>
          <p:nvPr/>
        </p:nvSpPr>
        <p:spPr bwMode="auto">
          <a:xfrm>
            <a:off x="1524000" y="-184666"/>
            <a:ext cx="184731" cy="369332"/>
          </a:xfrm>
          <a:prstGeom prst="rect">
            <a:avLst/>
          </a:prstGeom>
          <a:noFill/>
          <a:ln w="9525" cap="flat" cmpd="sng" algn="ctr">
            <a:noFill/>
            <a:prstDash val="solid"/>
            <a:miter lim="800000"/>
            <a:headEnd/>
            <a:tailEnd/>
          </a:ln>
          <a:effectLst>
            <a:prstShdw prst="shdw18" dist="17961" dir="13500000">
              <a:schemeClr val="accent1">
                <a:gamma/>
                <a:shade val="60000"/>
                <a:invGamma/>
              </a:schemeClr>
            </a:prstShdw>
          </a:effectLst>
        </p:spPr>
        <p:txBody>
          <a:bodyPr wrap="none" anchor="ctr">
            <a:spAutoFit/>
          </a:bodyPr>
          <a:lstStyle/>
          <a:p>
            <a:pPr>
              <a:defRPr/>
            </a:pPr>
            <a:endParaRPr lang="zh-CN" altLang="en-US"/>
          </a:p>
        </p:txBody>
      </p:sp>
      <p:sp>
        <p:nvSpPr>
          <p:cNvPr id="56326"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56327"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10" name="Rectangle 4"/>
          <p:cNvSpPr txBox="1">
            <a:spLocks noChangeArrowheads="1"/>
          </p:cNvSpPr>
          <p:nvPr/>
        </p:nvSpPr>
        <p:spPr>
          <a:xfrm>
            <a:off x="2100264" y="1419225"/>
            <a:ext cx="7883525" cy="641350"/>
          </a:xfrm>
          <a:prstGeom prst="rect">
            <a:avLst/>
          </a:prstGeom>
          <a:solidFill>
            <a:srgbClr val="FF6600"/>
          </a:solidFill>
        </p:spPr>
        <p:txBody>
          <a:bodyPr/>
          <a:lstStyle/>
          <a:p>
            <a:pPr algn="ctr" eaLnBrk="0" hangingPunct="0">
              <a:defRPr/>
            </a:pPr>
            <a:r>
              <a:rPr lang="zh-CN" altLang="en-US" sz="3600" b="1" kern="0" dirty="0">
                <a:solidFill>
                  <a:schemeClr val="bg1"/>
                </a:solidFill>
                <a:latin typeface="+mj-lt"/>
                <a:ea typeface="黑体" pitchFamily="2" charset="-122"/>
                <a:cs typeface="+mj-cs"/>
              </a:rPr>
              <a:t>隐私泄露种类</a:t>
            </a:r>
          </a:p>
        </p:txBody>
      </p:sp>
      <p:sp>
        <p:nvSpPr>
          <p:cNvPr id="9" name="Text Box 13">
            <a:extLst>
              <a:ext uri="{FF2B5EF4-FFF2-40B4-BE49-F238E27FC236}">
                <a16:creationId xmlns:a16="http://schemas.microsoft.com/office/drawing/2014/main" id="{C3EDB32B-37A6-475E-AAB0-A9596F05100A}"/>
              </a:ext>
            </a:extLst>
          </p:cNvPr>
          <p:cNvSpPr txBox="1">
            <a:spLocks noChangeArrowheads="1"/>
          </p:cNvSpPr>
          <p:nvPr/>
        </p:nvSpPr>
        <p:spPr bwMode="auto">
          <a:xfrm>
            <a:off x="5159376" y="333376"/>
            <a:ext cx="5437188"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二、数据隐私保护的目标</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txBox="1">
            <a:spLocks noGrp="1"/>
          </p:cNvSpPr>
          <p:nvPr/>
        </p:nvSpPr>
        <p:spPr bwMode="auto">
          <a:xfrm>
            <a:off x="5303838" y="6291264"/>
            <a:ext cx="1187450" cy="566737"/>
          </a:xfrm>
          <a:prstGeom prst="rect">
            <a:avLst/>
          </a:prstGeom>
          <a:noFill/>
          <a:ln w="9525">
            <a:noFill/>
            <a:miter lim="800000"/>
            <a:headEnd/>
            <a:tailEnd/>
          </a:ln>
        </p:spPr>
        <p:txBody>
          <a:bodyPr/>
          <a:lstStyle/>
          <a:p>
            <a:fld id="{02E343F1-9FEE-4BC4-B31E-9F43CBB8512A}" type="slidenum">
              <a:rPr lang="en-US" altLang="ko-KR" sz="2000" b="1">
                <a:ea typeface="Gulim" pitchFamily="34" charset="-127"/>
              </a:rPr>
              <a:pPr/>
              <a:t>37</a:t>
            </a:fld>
            <a:r>
              <a:rPr lang="en-US" altLang="zh-CN" sz="2000" b="1">
                <a:ea typeface="Gulim" pitchFamily="34" charset="-127"/>
              </a:rPr>
              <a:t>/38</a:t>
            </a:r>
            <a:endParaRPr lang="en-US" altLang="ko-KR" sz="2000" b="1">
              <a:ea typeface="Gulim" pitchFamily="34" charset="-127"/>
            </a:endParaRPr>
          </a:p>
        </p:txBody>
      </p:sp>
      <p:sp>
        <p:nvSpPr>
          <p:cNvPr id="57347" name="Rectangle 6"/>
          <p:cNvSpPr>
            <a:spLocks noChangeArrowheads="1"/>
          </p:cNvSpPr>
          <p:nvPr/>
        </p:nvSpPr>
        <p:spPr bwMode="auto">
          <a:xfrm>
            <a:off x="1703388" y="2133600"/>
            <a:ext cx="8712200" cy="4464050"/>
          </a:xfrm>
          <a:prstGeom prst="rect">
            <a:avLst/>
          </a:prstGeom>
          <a:solidFill>
            <a:srgbClr val="00B050"/>
          </a:solidFill>
          <a:ln w="9525">
            <a:noFill/>
            <a:miter lim="800000"/>
            <a:headEnd/>
            <a:tailEnd/>
          </a:ln>
        </p:spPr>
        <p:txBody>
          <a:bodyPr/>
          <a:lstStyle/>
          <a:p>
            <a:pPr marL="742950" indent="-742950" eaLnBrk="0" hangingPunct="0">
              <a:spcBef>
                <a:spcPct val="20000"/>
              </a:spcBef>
              <a:spcAft>
                <a:spcPts val="1200"/>
              </a:spcAft>
              <a:buFont typeface="Arial" pitchFamily="34" charset="0"/>
              <a:buAutoNum type="arabicPeriod" startAt="3"/>
            </a:pPr>
            <a:r>
              <a:rPr lang="zh-CN" altLang="en-US" sz="3600" b="1">
                <a:solidFill>
                  <a:srgbClr val="C00000"/>
                </a:solidFill>
                <a:latin typeface="Comic Sans MS" pitchFamily="66" charset="0"/>
                <a:ea typeface="仿宋_GB2312"/>
                <a:cs typeface="仿宋_GB2312"/>
              </a:rPr>
              <a:t>文件的使用者信息泄露</a:t>
            </a:r>
            <a:r>
              <a:rPr lang="zh-CN" altLang="en-US" sz="3600" b="1">
                <a:solidFill>
                  <a:schemeClr val="bg1"/>
                </a:solidFill>
                <a:latin typeface="Comic Sans MS" pitchFamily="66" charset="0"/>
                <a:ea typeface="仿宋_GB2312"/>
                <a:cs typeface="仿宋_GB2312"/>
              </a:rPr>
              <a:t>：如使用者、使用时间、频度等信息泄露，主要涉及机密性；</a:t>
            </a:r>
          </a:p>
          <a:p>
            <a:pPr marL="742950" indent="-742950" eaLnBrk="0" hangingPunct="0">
              <a:spcBef>
                <a:spcPct val="20000"/>
              </a:spcBef>
              <a:buFont typeface="Arial" pitchFamily="34" charset="0"/>
              <a:buAutoNum type="arabicPeriod" startAt="4"/>
            </a:pPr>
            <a:r>
              <a:rPr lang="zh-CN" altLang="en-US" sz="3600" b="1">
                <a:solidFill>
                  <a:srgbClr val="C00000"/>
                </a:solidFill>
                <a:latin typeface="Comic Sans MS" pitchFamily="66" charset="0"/>
                <a:ea typeface="仿宋_GB2312"/>
                <a:cs typeface="仿宋_GB2312"/>
              </a:rPr>
              <a:t>基于文件信息的挖掘处理信息泄露</a:t>
            </a:r>
            <a:r>
              <a:rPr lang="zh-CN" altLang="en-US" sz="3600" b="1">
                <a:solidFill>
                  <a:schemeClr val="bg1"/>
                </a:solidFill>
                <a:latin typeface="Comic Sans MS" pitchFamily="66" charset="0"/>
                <a:ea typeface="仿宋_GB2312"/>
                <a:cs typeface="仿宋_GB2312"/>
              </a:rPr>
              <a:t>：在基于文件信息的处理过程中，使延伸的信息泄露。如通过经常去医院推理出身体不适等信息。</a:t>
            </a:r>
          </a:p>
          <a:p>
            <a:pPr marL="742950" lvl="1" indent="-285750" eaLnBrk="0" hangingPunct="0">
              <a:spcBef>
                <a:spcPct val="20000"/>
              </a:spcBef>
              <a:buFontTx/>
              <a:buChar char="–"/>
            </a:pPr>
            <a:endParaRPr lang="zh-CN" altLang="en-US" sz="2800" b="1">
              <a:solidFill>
                <a:schemeClr val="bg1"/>
              </a:solidFill>
              <a:latin typeface="仿宋_GB2312"/>
              <a:ea typeface="仿宋_GB2312"/>
              <a:cs typeface="仿宋_GB2312"/>
            </a:endParaRPr>
          </a:p>
          <a:p>
            <a:pPr marL="742950" lvl="1" indent="-285750" eaLnBrk="0" hangingPunct="0">
              <a:spcBef>
                <a:spcPct val="20000"/>
              </a:spcBef>
              <a:buFontTx/>
              <a:buChar char="•"/>
            </a:pPr>
            <a:endParaRPr lang="zh-CN" altLang="en-US" sz="2800">
              <a:solidFill>
                <a:schemeClr val="bg1"/>
              </a:solidFill>
              <a:latin typeface="Gulim" pitchFamily="34" charset="-127"/>
              <a:ea typeface="Gulim" pitchFamily="34" charset="-127"/>
            </a:endParaRPr>
          </a:p>
        </p:txBody>
      </p:sp>
      <p:sp>
        <p:nvSpPr>
          <p:cNvPr id="6" name="Rectangle 2"/>
          <p:cNvSpPr>
            <a:spLocks noChangeArrowheads="1"/>
          </p:cNvSpPr>
          <p:nvPr/>
        </p:nvSpPr>
        <p:spPr bwMode="auto">
          <a:xfrm>
            <a:off x="1524000" y="-184666"/>
            <a:ext cx="184731" cy="369332"/>
          </a:xfrm>
          <a:prstGeom prst="rect">
            <a:avLst/>
          </a:prstGeom>
          <a:noFill/>
          <a:ln w="9525" cap="flat" cmpd="sng" algn="ctr">
            <a:noFill/>
            <a:prstDash val="solid"/>
            <a:miter lim="800000"/>
            <a:headEnd/>
            <a:tailEnd/>
          </a:ln>
          <a:effectLst>
            <a:prstShdw prst="shdw18" dist="17961" dir="13500000">
              <a:schemeClr val="accent1">
                <a:gamma/>
                <a:shade val="60000"/>
                <a:invGamma/>
              </a:schemeClr>
            </a:prstShdw>
          </a:effectLst>
        </p:spPr>
        <p:txBody>
          <a:bodyPr wrap="none" anchor="ctr">
            <a:spAutoFit/>
          </a:bodyPr>
          <a:lstStyle/>
          <a:p>
            <a:pPr>
              <a:defRPr/>
            </a:pPr>
            <a:endParaRPr lang="zh-CN" altLang="en-US"/>
          </a:p>
        </p:txBody>
      </p:sp>
      <p:sp>
        <p:nvSpPr>
          <p:cNvPr id="57350"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57351"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10" name="Rectangle 4"/>
          <p:cNvSpPr txBox="1">
            <a:spLocks noChangeArrowheads="1"/>
          </p:cNvSpPr>
          <p:nvPr/>
        </p:nvSpPr>
        <p:spPr>
          <a:xfrm>
            <a:off x="2100264" y="1347788"/>
            <a:ext cx="7883525" cy="641350"/>
          </a:xfrm>
          <a:prstGeom prst="rect">
            <a:avLst/>
          </a:prstGeom>
          <a:solidFill>
            <a:srgbClr val="FF6600"/>
          </a:solidFill>
        </p:spPr>
        <p:txBody>
          <a:bodyPr/>
          <a:lstStyle/>
          <a:p>
            <a:pPr algn="ctr" eaLnBrk="0" hangingPunct="0">
              <a:defRPr/>
            </a:pPr>
            <a:r>
              <a:rPr lang="zh-CN" altLang="en-US" sz="3600" b="1" kern="0" dirty="0">
                <a:solidFill>
                  <a:schemeClr val="bg1"/>
                </a:solidFill>
                <a:latin typeface="+mj-lt"/>
                <a:ea typeface="黑体" pitchFamily="2" charset="-122"/>
                <a:cs typeface="+mj-cs"/>
              </a:rPr>
              <a:t>隐私泄露种类</a:t>
            </a:r>
          </a:p>
        </p:txBody>
      </p:sp>
      <p:sp>
        <p:nvSpPr>
          <p:cNvPr id="9" name="Text Box 13">
            <a:extLst>
              <a:ext uri="{FF2B5EF4-FFF2-40B4-BE49-F238E27FC236}">
                <a16:creationId xmlns:a16="http://schemas.microsoft.com/office/drawing/2014/main" id="{2EC149DE-F2D5-4803-BB37-21BE055CFFE3}"/>
              </a:ext>
            </a:extLst>
          </p:cNvPr>
          <p:cNvSpPr txBox="1">
            <a:spLocks noChangeArrowheads="1"/>
          </p:cNvSpPr>
          <p:nvPr/>
        </p:nvSpPr>
        <p:spPr bwMode="auto">
          <a:xfrm>
            <a:off x="5159376" y="333376"/>
            <a:ext cx="5437188"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二、数据隐私保护的目标</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623393" y="2643345"/>
                <a:ext cx="11233248" cy="2453620"/>
              </a:xfrm>
              <a:prstGeom prst="rect">
                <a:avLst/>
              </a:prstGeom>
              <a:solidFill>
                <a:schemeClr val="bg1"/>
              </a:solidFill>
            </p:spPr>
            <p:txBody>
              <a:bodyPr wrap="square">
                <a:spAutoFit/>
              </a:bodyPr>
              <a:lstStyle/>
              <a:p>
                <a:pPr indent="306070" algn="just">
                  <a:lnSpc>
                    <a:spcPct val="125000"/>
                  </a:lnSpc>
                  <a:spcAft>
                    <a:spcPts val="0"/>
                  </a:spcAft>
                </a:pPr>
                <a:r>
                  <a:rPr lang="zh-CN" altLang="zh-CN" sz="2400" b="1" kern="100" dirty="0">
                    <a:solidFill>
                      <a:schemeClr val="tx1"/>
                    </a:solidFill>
                    <a:latin typeface="+mj-ea"/>
                    <a:ea typeface="+mj-ea"/>
                    <a:cs typeface="Times New Roman" panose="02020603050405020304" pitchFamily="18" charset="0"/>
                  </a:rPr>
                  <a:t>定义</a:t>
                </a:r>
                <a:r>
                  <a:rPr lang="zh-CN" altLang="en-US" sz="2400" b="1" kern="100" dirty="0">
                    <a:solidFill>
                      <a:schemeClr val="tx1"/>
                    </a:solidFill>
                    <a:latin typeface="+mj-ea"/>
                    <a:ea typeface="+mj-ea"/>
                    <a:cs typeface="Times New Roman" panose="02020603050405020304" pitchFamily="18" charset="0"/>
                  </a:rPr>
                  <a:t>：</a:t>
                </a:r>
                <a:r>
                  <a:rPr lang="zh-CN" altLang="zh-CN" sz="2400" b="1" kern="100" dirty="0">
                    <a:solidFill>
                      <a:schemeClr val="tx1"/>
                    </a:solidFill>
                    <a:latin typeface="+mj-ea"/>
                    <a:ea typeface="+mj-ea"/>
                    <a:cs typeface="Times New Roman" panose="02020603050405020304" pitchFamily="18" charset="0"/>
                  </a:rPr>
                  <a:t>给定邻近数据集</a:t>
                </a:r>
                <a:r>
                  <a:rPr lang="en-US" altLang="zh-CN" sz="2400" b="1" kern="100" dirty="0">
                    <a:solidFill>
                      <a:schemeClr val="tx1"/>
                    </a:solidFill>
                    <a:latin typeface="+mj-ea"/>
                    <a:ea typeface="+mj-ea"/>
                    <a:cs typeface="Times New Roman" panose="02020603050405020304" pitchFamily="18" charset="0"/>
                  </a:rPr>
                  <a:t>(</a:t>
                </a:r>
                <a:r>
                  <a:rPr lang="zh-CN" altLang="zh-CN" sz="2400" b="1" kern="100" dirty="0">
                    <a:solidFill>
                      <a:schemeClr val="tx1"/>
                    </a:solidFill>
                    <a:latin typeface="+mj-ea"/>
                    <a:ea typeface="+mj-ea"/>
                    <a:cs typeface="Times New Roman" panose="02020603050405020304" pitchFamily="18" charset="0"/>
                  </a:rPr>
                  <a:t>只相差一条记录</a:t>
                </a:r>
                <a:r>
                  <a:rPr lang="en-US" altLang="zh-CN" sz="2400" b="1" kern="100" dirty="0">
                    <a:solidFill>
                      <a:schemeClr val="tx1"/>
                    </a:solidFill>
                    <a:latin typeface="+mj-ea"/>
                    <a:ea typeface="+mj-ea"/>
                    <a:cs typeface="Times New Roman" panose="02020603050405020304" pitchFamily="18" charset="0"/>
                  </a:rPr>
                  <a:t>)</a:t>
                </a:r>
                <a14:m>
                  <m:oMath xmlns:m="http://schemas.openxmlformats.org/officeDocument/2006/math">
                    <m:r>
                      <a:rPr lang="en-US" altLang="zh-CN" sz="2400" b="1" i="1" kern="100">
                        <a:solidFill>
                          <a:schemeClr val="tx1"/>
                        </a:solidFill>
                        <a:latin typeface="Cambria Math" panose="02040503050406030204" pitchFamily="18" charset="0"/>
                        <a:ea typeface="+mj-ea"/>
                        <a:cs typeface="Times New Roman" panose="02020603050405020304" pitchFamily="18" charset="0"/>
                      </a:rPr>
                      <m:t>𝑫</m:t>
                    </m:r>
                  </m:oMath>
                </a14:m>
                <a:r>
                  <a:rPr lang="zh-CN" altLang="zh-CN" sz="2400" b="1" kern="100" dirty="0">
                    <a:solidFill>
                      <a:schemeClr val="tx1"/>
                    </a:solidFill>
                    <a:latin typeface="+mj-ea"/>
                    <a:ea typeface="+mj-ea"/>
                    <a:cs typeface="Times New Roman" panose="02020603050405020304" pitchFamily="18" charset="0"/>
                  </a:rPr>
                  <a:t>和</a:t>
                </a:r>
                <a14:m>
                  <m:oMath xmlns:m="http://schemas.openxmlformats.org/officeDocument/2006/math">
                    <m:sSup>
                      <m:sSupPr>
                        <m:ctrlPr>
                          <a:rPr lang="zh-CN" altLang="zh-CN" sz="2400" b="1" i="1" kern="100">
                            <a:solidFill>
                              <a:schemeClr val="tx1"/>
                            </a:solidFill>
                            <a:effectLst/>
                            <a:latin typeface="Cambria Math" panose="02040503050406030204" pitchFamily="18" charset="0"/>
                            <a:ea typeface="+mj-ea"/>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mj-ea"/>
                            <a:cs typeface="Times New Roman" panose="02020603050405020304" pitchFamily="18" charset="0"/>
                          </a:rPr>
                          <m:t>𝑫</m:t>
                        </m:r>
                      </m:e>
                      <m:sup>
                        <m:r>
                          <a:rPr lang="en-US" altLang="zh-CN" sz="2400" b="1" i="1" kern="100">
                            <a:solidFill>
                              <a:schemeClr val="tx1"/>
                            </a:solidFill>
                            <a:latin typeface="Cambria Math" panose="02040503050406030204" pitchFamily="18" charset="0"/>
                            <a:ea typeface="+mj-ea"/>
                            <a:cs typeface="Times New Roman" panose="02020603050405020304" pitchFamily="18" charset="0"/>
                          </a:rPr>
                          <m:t>′</m:t>
                        </m:r>
                      </m:sup>
                    </m:sSup>
                  </m:oMath>
                </a14:m>
                <a:r>
                  <a:rPr lang="zh-CN" altLang="zh-CN" sz="2400" b="1" kern="100" dirty="0">
                    <a:solidFill>
                      <a:schemeClr val="tx1"/>
                    </a:solidFill>
                    <a:latin typeface="+mj-ea"/>
                    <a:ea typeface="+mj-ea"/>
                    <a:cs typeface="Times New Roman" panose="02020603050405020304" pitchFamily="18" charset="0"/>
                  </a:rPr>
                  <a:t>。设有隐私算法</a:t>
                </a:r>
                <a:r>
                  <a:rPr lang="en-US" altLang="zh-CN" sz="2400" b="1" kern="100" dirty="0">
                    <a:solidFill>
                      <a:schemeClr val="tx1"/>
                    </a:solidFill>
                    <a:latin typeface="+mj-ea"/>
                    <a:ea typeface="+mj-ea"/>
                    <a:cs typeface="Times New Roman" panose="02020603050405020304" pitchFamily="18" charset="0"/>
                  </a:rPr>
                  <a:t>A</a:t>
                </a:r>
                <a:r>
                  <a:rPr lang="zh-CN" altLang="zh-CN" sz="2400" b="1" kern="100" dirty="0">
                    <a:solidFill>
                      <a:schemeClr val="tx1"/>
                    </a:solidFill>
                    <a:latin typeface="+mj-ea"/>
                    <a:ea typeface="+mj-ea"/>
                    <a:cs typeface="Times New Roman" panose="02020603050405020304" pitchFamily="18" charset="0"/>
                  </a:rPr>
                  <a:t>，</a:t>
                </a:r>
                <a:r>
                  <a:rPr lang="en-US" altLang="zh-CN" sz="2400" b="1" kern="100" dirty="0">
                    <a:solidFill>
                      <a:schemeClr val="tx1"/>
                    </a:solidFill>
                    <a:latin typeface="+mj-ea"/>
                    <a:ea typeface="+mj-ea"/>
                    <a:cs typeface="Times New Roman" panose="02020603050405020304" pitchFamily="18" charset="0"/>
                  </a:rPr>
                  <a:t>Range(A)</a:t>
                </a:r>
                <a:r>
                  <a:rPr lang="zh-CN" altLang="zh-CN" sz="2400" b="1" kern="100" dirty="0">
                    <a:solidFill>
                      <a:schemeClr val="tx1"/>
                    </a:solidFill>
                    <a:latin typeface="+mj-ea"/>
                    <a:ea typeface="+mj-ea"/>
                    <a:cs typeface="Times New Roman" panose="02020603050405020304" pitchFamily="18" charset="0"/>
                  </a:rPr>
                  <a:t>为</a:t>
                </a:r>
                <a:r>
                  <a:rPr lang="en-US" altLang="zh-CN" sz="2400" b="1" kern="100" dirty="0">
                    <a:solidFill>
                      <a:schemeClr val="tx1"/>
                    </a:solidFill>
                    <a:latin typeface="+mj-ea"/>
                    <a:ea typeface="+mj-ea"/>
                    <a:cs typeface="Times New Roman" panose="02020603050405020304" pitchFamily="18" charset="0"/>
                  </a:rPr>
                  <a:t>A</a:t>
                </a:r>
                <a:r>
                  <a:rPr lang="zh-CN" altLang="zh-CN" sz="2400" b="1" kern="100" dirty="0">
                    <a:solidFill>
                      <a:schemeClr val="tx1"/>
                    </a:solidFill>
                    <a:latin typeface="+mj-ea"/>
                    <a:ea typeface="+mj-ea"/>
                    <a:cs typeface="Times New Roman" panose="02020603050405020304" pitchFamily="18" charset="0"/>
                  </a:rPr>
                  <a:t>所有可能的输出结果，若算法</a:t>
                </a:r>
                <a:r>
                  <a:rPr lang="en-US" altLang="zh-CN" sz="2400" b="1" kern="100" dirty="0">
                    <a:solidFill>
                      <a:schemeClr val="tx1"/>
                    </a:solidFill>
                    <a:latin typeface="+mj-ea"/>
                    <a:ea typeface="+mj-ea"/>
                    <a:cs typeface="Times New Roman" panose="02020603050405020304" pitchFamily="18" charset="0"/>
                  </a:rPr>
                  <a:t>A</a:t>
                </a:r>
                <a:r>
                  <a:rPr lang="zh-CN" altLang="zh-CN" sz="2400" b="1" kern="100" dirty="0">
                    <a:solidFill>
                      <a:schemeClr val="tx1"/>
                    </a:solidFill>
                    <a:latin typeface="+mj-ea"/>
                    <a:ea typeface="+mj-ea"/>
                    <a:cs typeface="Times New Roman" panose="02020603050405020304" pitchFamily="18" charset="0"/>
                  </a:rPr>
                  <a:t>在数据集</a:t>
                </a:r>
                <a14:m>
                  <m:oMath xmlns:m="http://schemas.openxmlformats.org/officeDocument/2006/math">
                    <m:r>
                      <a:rPr lang="en-US" altLang="zh-CN" sz="2400" b="1" i="1" kern="100">
                        <a:solidFill>
                          <a:schemeClr val="tx1"/>
                        </a:solidFill>
                        <a:latin typeface="Cambria Math" panose="02040503050406030204" pitchFamily="18" charset="0"/>
                        <a:ea typeface="+mj-ea"/>
                        <a:cs typeface="Times New Roman" panose="02020603050405020304" pitchFamily="18" charset="0"/>
                      </a:rPr>
                      <m:t>𝑫</m:t>
                    </m:r>
                  </m:oMath>
                </a14:m>
                <a:r>
                  <a:rPr lang="zh-CN" altLang="zh-CN" sz="2400" b="1" kern="100" dirty="0">
                    <a:solidFill>
                      <a:schemeClr val="tx1"/>
                    </a:solidFill>
                    <a:latin typeface="+mj-ea"/>
                    <a:ea typeface="+mj-ea"/>
                    <a:cs typeface="Times New Roman" panose="02020603050405020304" pitchFamily="18" charset="0"/>
                  </a:rPr>
                  <a:t>和</a:t>
                </a:r>
                <a14:m>
                  <m:oMath xmlns:m="http://schemas.openxmlformats.org/officeDocument/2006/math">
                    <m:sSup>
                      <m:sSupPr>
                        <m:ctrlPr>
                          <a:rPr lang="zh-CN" altLang="zh-CN" sz="2400" b="1" i="1" kern="100">
                            <a:solidFill>
                              <a:schemeClr val="tx1"/>
                            </a:solidFill>
                            <a:effectLst/>
                            <a:latin typeface="Cambria Math" panose="02040503050406030204" pitchFamily="18" charset="0"/>
                            <a:ea typeface="+mj-ea"/>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mj-ea"/>
                            <a:cs typeface="Times New Roman" panose="02020603050405020304" pitchFamily="18" charset="0"/>
                          </a:rPr>
                          <m:t>𝑫</m:t>
                        </m:r>
                      </m:e>
                      <m:sup>
                        <m:r>
                          <a:rPr lang="en-US" altLang="zh-CN" sz="2400" b="1" i="1" kern="100">
                            <a:solidFill>
                              <a:schemeClr val="tx1"/>
                            </a:solidFill>
                            <a:latin typeface="Cambria Math" panose="02040503050406030204" pitchFamily="18" charset="0"/>
                            <a:ea typeface="+mj-ea"/>
                            <a:cs typeface="Times New Roman" panose="02020603050405020304" pitchFamily="18" charset="0"/>
                          </a:rPr>
                          <m:t>′</m:t>
                        </m:r>
                      </m:sup>
                    </m:sSup>
                  </m:oMath>
                </a14:m>
                <a:r>
                  <a:rPr lang="zh-CN" altLang="zh-CN" sz="2400" b="1" kern="100" dirty="0">
                    <a:solidFill>
                      <a:schemeClr val="tx1"/>
                    </a:solidFill>
                    <a:latin typeface="+mj-ea"/>
                    <a:ea typeface="+mj-ea"/>
                    <a:cs typeface="Times New Roman" panose="02020603050405020304" pitchFamily="18" charset="0"/>
                  </a:rPr>
                  <a:t>上任意输出结果</a:t>
                </a:r>
                <a:r>
                  <a:rPr lang="en-US" altLang="zh-CN" sz="2400" b="1" kern="100" dirty="0">
                    <a:solidFill>
                      <a:schemeClr val="tx1"/>
                    </a:solidFill>
                    <a:latin typeface="+mj-ea"/>
                    <a:ea typeface="+mj-ea"/>
                    <a:cs typeface="Times New Roman" panose="02020603050405020304" pitchFamily="18" charset="0"/>
                  </a:rPr>
                  <a:t>O(O</a:t>
                </a:r>
                <a14:m>
                  <m:oMath xmlns:m="http://schemas.openxmlformats.org/officeDocument/2006/math">
                    <m:r>
                      <a:rPr lang="en-US" altLang="zh-CN" sz="2400" b="1" kern="100">
                        <a:solidFill>
                          <a:schemeClr val="tx1"/>
                        </a:solidFill>
                        <a:latin typeface="Cambria Math" panose="02040503050406030204" pitchFamily="18" charset="0"/>
                        <a:ea typeface="+mj-ea"/>
                        <a:cs typeface="Times New Roman" panose="02020603050405020304" pitchFamily="18" charset="0"/>
                      </a:rPr>
                      <m:t>∈</m:t>
                    </m:r>
                    <m:r>
                      <a:rPr lang="en-US" altLang="zh-CN" sz="2400" b="1" i="1" kern="100">
                        <a:solidFill>
                          <a:schemeClr val="tx1"/>
                        </a:solidFill>
                        <a:latin typeface="Cambria Math" panose="02040503050406030204" pitchFamily="18" charset="0"/>
                        <a:ea typeface="+mj-ea"/>
                        <a:cs typeface="Times New Roman" panose="02020603050405020304" pitchFamily="18" charset="0"/>
                      </a:rPr>
                      <m:t>𝐑𝐚𝐧𝐠𝐞</m:t>
                    </m:r>
                    <m:r>
                      <a:rPr lang="en-US" altLang="zh-CN" sz="2400" b="1" kern="100">
                        <a:solidFill>
                          <a:schemeClr val="tx1"/>
                        </a:solidFill>
                        <a:latin typeface="Cambria Math" panose="02040503050406030204" pitchFamily="18" charset="0"/>
                        <a:ea typeface="+mj-ea"/>
                        <a:cs typeface="Times New Roman" panose="02020603050405020304" pitchFamily="18" charset="0"/>
                      </a:rPr>
                      <m:t>(</m:t>
                    </m:r>
                    <m:r>
                      <a:rPr lang="en-US" altLang="zh-CN" sz="2400" b="1" i="1" kern="100">
                        <a:solidFill>
                          <a:schemeClr val="tx1"/>
                        </a:solidFill>
                        <a:latin typeface="Cambria Math" panose="02040503050406030204" pitchFamily="18" charset="0"/>
                        <a:ea typeface="+mj-ea"/>
                        <a:cs typeface="Times New Roman" panose="02020603050405020304" pitchFamily="18" charset="0"/>
                      </a:rPr>
                      <m:t>𝐀</m:t>
                    </m:r>
                    <m:r>
                      <a:rPr lang="en-US" altLang="zh-CN" sz="2400" b="1" kern="100">
                        <a:solidFill>
                          <a:schemeClr val="tx1"/>
                        </a:solidFill>
                        <a:latin typeface="Cambria Math" panose="02040503050406030204" pitchFamily="18" charset="0"/>
                        <a:ea typeface="+mj-ea"/>
                        <a:cs typeface="Times New Roman" panose="02020603050405020304" pitchFamily="18" charset="0"/>
                      </a:rPr>
                      <m:t>)</m:t>
                    </m:r>
                  </m:oMath>
                </a14:m>
                <a:r>
                  <a:rPr lang="en-US" altLang="zh-CN" sz="2400" b="1" kern="100" dirty="0">
                    <a:solidFill>
                      <a:schemeClr val="tx1"/>
                    </a:solidFill>
                    <a:latin typeface="+mj-ea"/>
                    <a:ea typeface="+mj-ea"/>
                    <a:cs typeface="Times New Roman" panose="02020603050405020304" pitchFamily="18" charset="0"/>
                  </a:rPr>
                  <a:t>)</a:t>
                </a:r>
                <a:r>
                  <a:rPr lang="zh-CN" altLang="zh-CN" sz="2400" b="1" kern="100" dirty="0">
                    <a:solidFill>
                      <a:schemeClr val="tx1"/>
                    </a:solidFill>
                    <a:latin typeface="+mj-ea"/>
                    <a:ea typeface="+mj-ea"/>
                    <a:cs typeface="Times New Roman" panose="02020603050405020304" pitchFamily="18" charset="0"/>
                  </a:rPr>
                  <a:t>满足不等式：</a:t>
                </a:r>
              </a:p>
              <a:p>
                <a:pPr algn="just">
                  <a:lnSpc>
                    <a:spcPct val="125000"/>
                  </a:lnSpc>
                  <a:spcAft>
                    <a:spcPts val="0"/>
                  </a:spcAft>
                </a:pPr>
                <a14:m>
                  <m:oMathPara xmlns:m="http://schemas.openxmlformats.org/officeDocument/2006/math">
                    <m:oMathParaPr>
                      <m:jc m:val="center"/>
                    </m:oMathParaPr>
                    <m:oMath xmlns:m="http://schemas.openxmlformats.org/officeDocument/2006/math">
                      <m:r>
                        <a:rPr lang="en-US" altLang="zh-CN" sz="2400" b="1" i="1" kern="100">
                          <a:solidFill>
                            <a:schemeClr val="tx1"/>
                          </a:solidFill>
                          <a:latin typeface="Cambria Math" panose="02040503050406030204" pitchFamily="18" charset="0"/>
                          <a:ea typeface="+mj-ea"/>
                          <a:cs typeface="Times New Roman" panose="02020603050405020304" pitchFamily="18" charset="0"/>
                        </a:rPr>
                        <m:t>𝐏𝐫</m:t>
                      </m:r>
                      <m:r>
                        <a:rPr lang="en-US" altLang="zh-CN" sz="2400" b="1" kern="100">
                          <a:solidFill>
                            <a:schemeClr val="tx1"/>
                          </a:solidFill>
                          <a:latin typeface="Cambria Math" panose="02040503050406030204" pitchFamily="18" charset="0"/>
                          <a:ea typeface="+mj-ea"/>
                          <a:cs typeface="Times New Roman" panose="02020603050405020304" pitchFamily="18" charset="0"/>
                        </a:rPr>
                        <m:t>[</m:t>
                      </m:r>
                      <m:r>
                        <a:rPr lang="en-US" altLang="zh-CN" sz="2400" b="1" i="1" kern="100">
                          <a:solidFill>
                            <a:schemeClr val="tx1"/>
                          </a:solidFill>
                          <a:latin typeface="Cambria Math" panose="02040503050406030204" pitchFamily="18" charset="0"/>
                          <a:ea typeface="+mj-ea"/>
                          <a:cs typeface="Times New Roman" panose="02020603050405020304" pitchFamily="18" charset="0"/>
                        </a:rPr>
                        <m:t>𝐀</m:t>
                      </m:r>
                      <m:d>
                        <m:dPr>
                          <m:ctrlPr>
                            <a:rPr lang="zh-CN" altLang="zh-CN" sz="2400" b="1" i="1" kern="100">
                              <a:solidFill>
                                <a:schemeClr val="tx1"/>
                              </a:solidFill>
                              <a:effectLst/>
                              <a:latin typeface="Cambria Math" panose="02040503050406030204" pitchFamily="18" charset="0"/>
                              <a:ea typeface="+mj-ea"/>
                              <a:cs typeface="Times New Roman" panose="02020603050405020304" pitchFamily="18" charset="0"/>
                            </a:rPr>
                          </m:ctrlPr>
                        </m:dPr>
                        <m:e>
                          <m:r>
                            <a:rPr lang="en-US" altLang="zh-CN" sz="2400" b="1" i="1" kern="100">
                              <a:solidFill>
                                <a:schemeClr val="tx1"/>
                              </a:solidFill>
                              <a:latin typeface="Cambria Math" panose="02040503050406030204" pitchFamily="18" charset="0"/>
                              <a:ea typeface="+mj-ea"/>
                              <a:cs typeface="Times New Roman" panose="02020603050405020304" pitchFamily="18" charset="0"/>
                            </a:rPr>
                            <m:t>𝑫</m:t>
                          </m:r>
                        </m:e>
                      </m:d>
                      <m:r>
                        <a:rPr lang="en-US" altLang="zh-CN" sz="2400" b="1" kern="100">
                          <a:solidFill>
                            <a:schemeClr val="tx1"/>
                          </a:solidFill>
                          <a:latin typeface="Cambria Math" panose="02040503050406030204" pitchFamily="18" charset="0"/>
                          <a:cs typeface="Times New Roman" panose="02020603050405020304" pitchFamily="18" charset="0"/>
                        </a:rPr>
                        <m:t>∈</m:t>
                      </m:r>
                      <m:r>
                        <a:rPr lang="en-US" altLang="zh-CN" sz="2400" b="1" i="1" kern="100">
                          <a:solidFill>
                            <a:schemeClr val="tx1"/>
                          </a:solidFill>
                          <a:latin typeface="Cambria Math" panose="02040503050406030204" pitchFamily="18" charset="0"/>
                          <a:ea typeface="+mj-ea"/>
                          <a:cs typeface="Times New Roman" panose="02020603050405020304" pitchFamily="18" charset="0"/>
                        </a:rPr>
                        <m:t>𝐎</m:t>
                      </m:r>
                      <m:r>
                        <a:rPr lang="en-US" altLang="zh-CN" sz="2400" b="1" kern="100">
                          <a:solidFill>
                            <a:schemeClr val="tx1"/>
                          </a:solidFill>
                          <a:latin typeface="Cambria Math" panose="02040503050406030204" pitchFamily="18" charset="0"/>
                          <a:ea typeface="+mj-ea"/>
                          <a:cs typeface="Times New Roman" panose="02020603050405020304" pitchFamily="18" charset="0"/>
                        </a:rPr>
                        <m:t>]≤</m:t>
                      </m:r>
                      <m:sSup>
                        <m:sSupPr>
                          <m:ctrlPr>
                            <a:rPr lang="zh-CN" altLang="zh-CN" sz="2400" b="1" i="1" kern="100">
                              <a:solidFill>
                                <a:schemeClr val="tx1"/>
                              </a:solidFill>
                              <a:effectLst/>
                              <a:latin typeface="Cambria Math" panose="02040503050406030204" pitchFamily="18" charset="0"/>
                              <a:ea typeface="+mj-ea"/>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mj-ea"/>
                              <a:cs typeface="Times New Roman" panose="02020603050405020304" pitchFamily="18" charset="0"/>
                            </a:rPr>
                            <m:t>𝒆</m:t>
                          </m:r>
                        </m:e>
                        <m:sup>
                          <m:r>
                            <a:rPr lang="en-US" altLang="zh-CN" sz="2400" b="1" i="1" kern="100">
                              <a:solidFill>
                                <a:schemeClr val="tx1"/>
                              </a:solidFill>
                              <a:latin typeface="Cambria Math" panose="02040503050406030204" pitchFamily="18" charset="0"/>
                              <a:ea typeface="+mj-ea"/>
                              <a:cs typeface="Times New Roman" panose="02020603050405020304" pitchFamily="18" charset="0"/>
                            </a:rPr>
                            <m:t>𝜺</m:t>
                          </m:r>
                        </m:sup>
                      </m:sSup>
                      <m:r>
                        <a:rPr lang="en-US" altLang="zh-CN" sz="2400" b="1" i="1" kern="100">
                          <a:solidFill>
                            <a:schemeClr val="tx1"/>
                          </a:solidFill>
                          <a:latin typeface="Cambria Math" panose="02040503050406030204" pitchFamily="18" charset="0"/>
                          <a:ea typeface="+mj-ea"/>
                          <a:cs typeface="Times New Roman" panose="02020603050405020304" pitchFamily="18" charset="0"/>
                        </a:rPr>
                        <m:t>×</m:t>
                      </m:r>
                      <m:func>
                        <m:funcPr>
                          <m:ctrlPr>
                            <a:rPr lang="zh-CN" altLang="zh-CN" sz="2400" b="1" i="1" kern="100">
                              <a:solidFill>
                                <a:schemeClr val="tx1"/>
                              </a:solidFill>
                              <a:effectLst/>
                              <a:latin typeface="Cambria Math" panose="02040503050406030204" pitchFamily="18" charset="0"/>
                              <a:ea typeface="+mj-ea"/>
                              <a:cs typeface="Times New Roman" panose="02020603050405020304" pitchFamily="18" charset="0"/>
                            </a:rPr>
                          </m:ctrlPr>
                        </m:funcPr>
                        <m:fName>
                          <m:r>
                            <a:rPr lang="en-US" altLang="zh-CN" sz="2400" b="1" i="1" kern="100">
                              <a:solidFill>
                                <a:schemeClr val="tx1"/>
                              </a:solidFill>
                              <a:latin typeface="Cambria Math" panose="02040503050406030204" pitchFamily="18" charset="0"/>
                              <a:ea typeface="+mj-ea"/>
                              <a:cs typeface="Times New Roman" panose="02020603050405020304" pitchFamily="18" charset="0"/>
                            </a:rPr>
                            <m:t>𝑷𝒓</m:t>
                          </m:r>
                        </m:fName>
                        <m:e>
                          <m:d>
                            <m:dPr>
                              <m:begChr m:val="["/>
                              <m:endChr m:val="]"/>
                              <m:ctrlPr>
                                <a:rPr lang="zh-CN" altLang="zh-CN" sz="2400" b="1" i="1" kern="100">
                                  <a:solidFill>
                                    <a:schemeClr val="tx1"/>
                                  </a:solidFill>
                                  <a:effectLst/>
                                  <a:latin typeface="Cambria Math" panose="02040503050406030204" pitchFamily="18" charset="0"/>
                                  <a:ea typeface="+mj-ea"/>
                                  <a:cs typeface="Times New Roman" panose="02020603050405020304" pitchFamily="18" charset="0"/>
                                </a:rPr>
                              </m:ctrlPr>
                            </m:dPr>
                            <m:e>
                              <m:r>
                                <a:rPr lang="en-US" altLang="zh-CN" sz="2400" b="1" i="1" kern="100">
                                  <a:solidFill>
                                    <a:schemeClr val="tx1"/>
                                  </a:solidFill>
                                  <a:latin typeface="Cambria Math" panose="02040503050406030204" pitchFamily="18" charset="0"/>
                                  <a:ea typeface="+mj-ea"/>
                                  <a:cs typeface="Times New Roman" panose="02020603050405020304" pitchFamily="18" charset="0"/>
                                </a:rPr>
                                <m:t>𝐀</m:t>
                              </m:r>
                              <m:d>
                                <m:dPr>
                                  <m:ctrlPr>
                                    <a:rPr lang="zh-CN" altLang="zh-CN" sz="2400" b="1" i="1" kern="100">
                                      <a:solidFill>
                                        <a:schemeClr val="tx1"/>
                                      </a:solidFill>
                                      <a:effectLst/>
                                      <a:latin typeface="Cambria Math" panose="02040503050406030204" pitchFamily="18" charset="0"/>
                                      <a:ea typeface="+mj-ea"/>
                                      <a:cs typeface="Times New Roman" panose="02020603050405020304" pitchFamily="18" charset="0"/>
                                    </a:rPr>
                                  </m:ctrlPr>
                                </m:dPr>
                                <m:e>
                                  <m:sSup>
                                    <m:sSupPr>
                                      <m:ctrlPr>
                                        <a:rPr lang="zh-CN" altLang="zh-CN" sz="2400" b="1" i="1" kern="100">
                                          <a:solidFill>
                                            <a:schemeClr val="tx1"/>
                                          </a:solidFill>
                                          <a:effectLst/>
                                          <a:latin typeface="Cambria Math" panose="02040503050406030204" pitchFamily="18" charset="0"/>
                                          <a:ea typeface="+mj-ea"/>
                                          <a:cs typeface="Times New Roman" panose="02020603050405020304" pitchFamily="18" charset="0"/>
                                        </a:rPr>
                                      </m:ctrlPr>
                                    </m:sSupPr>
                                    <m:e>
                                      <m:r>
                                        <a:rPr lang="en-US" altLang="zh-CN" sz="2400" b="1" i="1" kern="100">
                                          <a:solidFill>
                                            <a:schemeClr val="tx1"/>
                                          </a:solidFill>
                                          <a:latin typeface="Cambria Math" panose="02040503050406030204" pitchFamily="18" charset="0"/>
                                          <a:ea typeface="+mj-ea"/>
                                          <a:cs typeface="Times New Roman" panose="02020603050405020304" pitchFamily="18" charset="0"/>
                                        </a:rPr>
                                        <m:t>𝑫</m:t>
                                      </m:r>
                                    </m:e>
                                    <m:sup>
                                      <m:r>
                                        <a:rPr lang="en-US" altLang="zh-CN" sz="2400" b="1" i="1" kern="100">
                                          <a:solidFill>
                                            <a:schemeClr val="tx1"/>
                                          </a:solidFill>
                                          <a:latin typeface="Cambria Math" panose="02040503050406030204" pitchFamily="18" charset="0"/>
                                          <a:ea typeface="+mj-ea"/>
                                          <a:cs typeface="Times New Roman" panose="02020603050405020304" pitchFamily="18" charset="0"/>
                                        </a:rPr>
                                        <m:t>′</m:t>
                                      </m:r>
                                    </m:sup>
                                  </m:sSup>
                                </m:e>
                              </m:d>
                              <m:r>
                                <a:rPr lang="en-US" altLang="zh-CN" sz="2400" b="1" kern="100">
                                  <a:solidFill>
                                    <a:schemeClr val="tx1"/>
                                  </a:solidFill>
                                  <a:latin typeface="Cambria Math" panose="02040503050406030204" pitchFamily="18" charset="0"/>
                                  <a:cs typeface="Times New Roman" panose="02020603050405020304" pitchFamily="18" charset="0"/>
                                </a:rPr>
                                <m:t>∈</m:t>
                              </m:r>
                              <m:r>
                                <a:rPr lang="en-US" altLang="zh-CN" sz="2400" b="1" i="1" kern="100">
                                  <a:solidFill>
                                    <a:schemeClr val="tx1"/>
                                  </a:solidFill>
                                  <a:latin typeface="Cambria Math" panose="02040503050406030204" pitchFamily="18" charset="0"/>
                                  <a:ea typeface="+mj-ea"/>
                                  <a:cs typeface="Times New Roman" panose="02020603050405020304" pitchFamily="18" charset="0"/>
                                </a:rPr>
                                <m:t>𝑶</m:t>
                              </m:r>
                            </m:e>
                          </m:d>
                          <m:r>
                            <a:rPr lang="en-US" altLang="zh-CN" sz="2400" b="1" i="1" kern="100">
                              <a:solidFill>
                                <a:schemeClr val="tx1"/>
                              </a:solidFill>
                              <a:latin typeface="Cambria Math" panose="02040503050406030204" pitchFamily="18" charset="0"/>
                              <a:ea typeface="+mj-ea"/>
                              <a:cs typeface="Times New Roman" panose="02020603050405020304" pitchFamily="18" charset="0"/>
                            </a:rPr>
                            <m:t>   </m:t>
                          </m:r>
                        </m:e>
                      </m:func>
                    </m:oMath>
                  </m:oMathPara>
                </a14:m>
                <a:endParaRPr lang="en-US" altLang="zh-CN" sz="2400" b="1" dirty="0">
                  <a:solidFill>
                    <a:schemeClr val="tx1"/>
                  </a:solidFill>
                  <a:latin typeface="+mj-ea"/>
                  <a:ea typeface="+mj-ea"/>
                  <a:cs typeface="Times New Roman" panose="02020603050405020304" pitchFamily="18" charset="0"/>
                </a:endParaRPr>
              </a:p>
              <a:p>
                <a:r>
                  <a:rPr lang="zh-CN" altLang="zh-CN" sz="2400" b="1" dirty="0">
                    <a:solidFill>
                      <a:schemeClr val="tx1"/>
                    </a:solidFill>
                    <a:latin typeface="+mj-ea"/>
                    <a:ea typeface="+mj-ea"/>
                    <a:cs typeface="Times New Roman" panose="02020603050405020304" pitchFamily="18" charset="0"/>
                  </a:rPr>
                  <a:t>则称算法</a:t>
                </a:r>
                <a:r>
                  <a:rPr lang="en-US" altLang="zh-CN" sz="2400" b="1" dirty="0">
                    <a:solidFill>
                      <a:schemeClr val="tx1"/>
                    </a:solidFill>
                    <a:latin typeface="+mj-ea"/>
                    <a:ea typeface="+mj-ea"/>
                    <a:cs typeface="Times New Roman" panose="02020603050405020304" pitchFamily="18" charset="0"/>
                  </a:rPr>
                  <a:t>A</a:t>
                </a:r>
                <a:r>
                  <a:rPr lang="zh-CN" altLang="zh-CN" sz="2400" b="1" dirty="0">
                    <a:solidFill>
                      <a:schemeClr val="tx1"/>
                    </a:solidFill>
                    <a:latin typeface="+mj-ea"/>
                    <a:ea typeface="+mj-ea"/>
                    <a:cs typeface="Times New Roman" panose="02020603050405020304" pitchFamily="18" charset="0"/>
                  </a:rPr>
                  <a:t>满足</a:t>
                </a:r>
                <a14:m>
                  <m:oMath xmlns:m="http://schemas.openxmlformats.org/officeDocument/2006/math">
                    <m:r>
                      <a:rPr lang="zh-CN" altLang="zh-CN" sz="2400" b="1">
                        <a:solidFill>
                          <a:schemeClr val="tx1"/>
                        </a:solidFill>
                        <a:effectLst/>
                        <a:latin typeface="Cambria Math" panose="02040503050406030204" pitchFamily="18" charset="0"/>
                        <a:ea typeface="+mj-ea"/>
                        <a:cs typeface="Times New Roman" panose="02020603050405020304" pitchFamily="18" charset="0"/>
                      </a:rPr>
                      <m:t> </m:t>
                    </m:r>
                    <m:r>
                      <a:rPr lang="en-US" altLang="zh-CN" sz="2400" b="1" i="1">
                        <a:solidFill>
                          <a:schemeClr val="tx1"/>
                        </a:solidFill>
                        <a:effectLst/>
                        <a:latin typeface="Cambria Math" panose="02040503050406030204" pitchFamily="18" charset="0"/>
                        <a:ea typeface="+mj-ea"/>
                        <a:cs typeface="Times New Roman" panose="02020603050405020304" pitchFamily="18" charset="0"/>
                      </a:rPr>
                      <m:t>𝜺</m:t>
                    </m:r>
                  </m:oMath>
                </a14:m>
                <a:r>
                  <a:rPr lang="en-US" altLang="zh-CN" sz="2400" b="1" dirty="0">
                    <a:solidFill>
                      <a:schemeClr val="tx1"/>
                    </a:solidFill>
                    <a:effectLst/>
                    <a:latin typeface="+mj-ea"/>
                    <a:ea typeface="+mj-ea"/>
                    <a:cs typeface="Times New Roman" panose="02020603050405020304" pitchFamily="18" charset="0"/>
                  </a:rPr>
                  <a:t>-</a:t>
                </a:r>
                <a:r>
                  <a:rPr lang="zh-CN" altLang="zh-CN" sz="2400" b="1" dirty="0">
                    <a:solidFill>
                      <a:schemeClr val="tx1"/>
                    </a:solidFill>
                    <a:latin typeface="+mj-ea"/>
                    <a:ea typeface="+mj-ea"/>
                    <a:cs typeface="Times New Roman" panose="02020603050405020304" pitchFamily="18" charset="0"/>
                  </a:rPr>
                  <a:t>差分隐私，参数</a:t>
                </a:r>
                <a14:m>
                  <m:oMath xmlns:m="http://schemas.openxmlformats.org/officeDocument/2006/math">
                    <m:r>
                      <a:rPr lang="en-US" altLang="zh-CN" sz="2400" b="1" i="1">
                        <a:solidFill>
                          <a:schemeClr val="tx1"/>
                        </a:solidFill>
                        <a:latin typeface="Cambria Math" panose="02040503050406030204" pitchFamily="18" charset="0"/>
                        <a:ea typeface="+mj-ea"/>
                        <a:cs typeface="Times New Roman" panose="02020603050405020304" pitchFamily="18" charset="0"/>
                      </a:rPr>
                      <m:t>𝜺</m:t>
                    </m:r>
                  </m:oMath>
                </a14:m>
                <a:r>
                  <a:rPr lang="zh-CN" altLang="zh-CN" sz="2400" b="1" dirty="0">
                    <a:solidFill>
                      <a:schemeClr val="tx1"/>
                    </a:solidFill>
                    <a:latin typeface="+mj-ea"/>
                    <a:ea typeface="+mj-ea"/>
                    <a:cs typeface="Times New Roman" panose="02020603050405020304" pitchFamily="18" charset="0"/>
                  </a:rPr>
                  <a:t>为隐私保护预算。</a:t>
                </a:r>
                <a:endParaRPr lang="zh-CN" altLang="en-US" sz="2400" b="1" dirty="0">
                  <a:solidFill>
                    <a:schemeClr val="tx1"/>
                  </a:solidFill>
                  <a:latin typeface="+mj-ea"/>
                  <a:ea typeface="+mj-ea"/>
                </a:endParaRPr>
              </a:p>
            </p:txBody>
          </p:sp>
        </mc:Choice>
        <mc:Fallback xmlns="">
          <p:sp>
            <p:nvSpPr>
              <p:cNvPr id="2" name="矩形 1"/>
              <p:cNvSpPr>
                <a:spLocks noRot="1" noChangeAspect="1" noMove="1" noResize="1" noEditPoints="1" noAdjustHandles="1" noChangeArrowheads="1" noChangeShapeType="1" noTextEdit="1"/>
              </p:cNvSpPr>
              <p:nvPr/>
            </p:nvSpPr>
            <p:spPr>
              <a:xfrm>
                <a:off x="623393" y="2643345"/>
                <a:ext cx="11233248" cy="2453620"/>
              </a:xfrm>
              <a:prstGeom prst="rect">
                <a:avLst/>
              </a:prstGeom>
              <a:blipFill>
                <a:blip r:embed="rId2"/>
                <a:stretch>
                  <a:fillRect l="-814" r="-868" b="-4975"/>
                </a:stretch>
              </a:blipFill>
            </p:spPr>
            <p:txBody>
              <a:bodyPr/>
              <a:lstStyle/>
              <a:p>
                <a:r>
                  <a:rPr lang="zh-CN" altLang="en-US">
                    <a:noFill/>
                  </a:rPr>
                  <a:t> </a:t>
                </a:r>
              </a:p>
            </p:txBody>
          </p:sp>
        </mc:Fallback>
      </mc:AlternateContent>
      <p:sp>
        <p:nvSpPr>
          <p:cNvPr id="3" name="矩形 2"/>
          <p:cNvSpPr/>
          <p:nvPr/>
        </p:nvSpPr>
        <p:spPr>
          <a:xfrm>
            <a:off x="623394" y="1491551"/>
            <a:ext cx="11233248" cy="966996"/>
          </a:xfrm>
          <a:prstGeom prst="rect">
            <a:avLst/>
          </a:prstGeom>
          <a:solidFill>
            <a:schemeClr val="bg1"/>
          </a:solidFill>
        </p:spPr>
        <p:txBody>
          <a:bodyPr wrap="square">
            <a:spAutoFit/>
          </a:bodyPr>
          <a:lstStyle/>
          <a:p>
            <a:pPr>
              <a:lnSpc>
                <a:spcPct val="125000"/>
              </a:lnSpc>
            </a:pPr>
            <a:r>
              <a:rPr lang="en-US" altLang="zh-CN" sz="2400" b="1" dirty="0">
                <a:latin typeface="+mj-ea"/>
                <a:ea typeface="+mj-ea"/>
                <a:cs typeface="Times New Roman" panose="02020603050405020304" pitchFamily="18" charset="0"/>
              </a:rPr>
              <a:t>         </a:t>
            </a:r>
            <a:r>
              <a:rPr lang="zh-CN" altLang="zh-CN" sz="2400" b="1" dirty="0">
                <a:latin typeface="+mj-ea"/>
                <a:ea typeface="+mj-ea"/>
                <a:cs typeface="Times New Roman" panose="02020603050405020304" pitchFamily="18" charset="0"/>
              </a:rPr>
              <a:t>差分隐私</a:t>
            </a:r>
            <a:r>
              <a:rPr lang="en-US" altLang="zh-CN" sz="2400" b="1" dirty="0">
                <a:latin typeface="+mj-ea"/>
                <a:ea typeface="+mj-ea"/>
                <a:cs typeface="Times New Roman" panose="02020603050405020304" pitchFamily="18" charset="0"/>
              </a:rPr>
              <a:t>(</a:t>
            </a:r>
            <a:r>
              <a:rPr lang="en-US" altLang="zh-CN" sz="2400" b="1" dirty="0">
                <a:latin typeface="+mj-ea"/>
                <a:ea typeface="+mj-ea"/>
              </a:rPr>
              <a:t>Differential Privacy</a:t>
            </a:r>
            <a:r>
              <a:rPr lang="en-US" altLang="zh-CN" sz="2400" b="1" dirty="0">
                <a:latin typeface="+mj-ea"/>
                <a:ea typeface="+mj-ea"/>
                <a:cs typeface="Times New Roman" panose="02020603050405020304" pitchFamily="18" charset="0"/>
              </a:rPr>
              <a:t>)</a:t>
            </a:r>
            <a:r>
              <a:rPr lang="zh-CN" altLang="zh-CN" sz="2400" b="1" dirty="0">
                <a:latin typeface="+mj-ea"/>
                <a:ea typeface="+mj-ea"/>
                <a:cs typeface="Times New Roman" panose="02020603050405020304" pitchFamily="18" charset="0"/>
              </a:rPr>
              <a:t>是当前有效的隐私保护机制之一，通过添加适当的噪声来达到隐私保护的效果。</a:t>
            </a:r>
            <a:endParaRPr lang="zh-CN" altLang="en-US" sz="2400" b="1" dirty="0">
              <a:latin typeface="+mj-ea"/>
              <a:ea typeface="+mj-ea"/>
            </a:endParaRPr>
          </a:p>
        </p:txBody>
      </p:sp>
      <mc:AlternateContent xmlns:mc="http://schemas.openxmlformats.org/markup-compatibility/2006" xmlns:a14="http://schemas.microsoft.com/office/drawing/2010/main">
        <mc:Choice Requires="a14">
          <p:sp>
            <p:nvSpPr>
              <p:cNvPr id="4" name="矩形 3"/>
              <p:cNvSpPr/>
              <p:nvPr/>
            </p:nvSpPr>
            <p:spPr>
              <a:xfrm>
                <a:off x="623392" y="5263840"/>
                <a:ext cx="11233248" cy="973472"/>
              </a:xfrm>
              <a:prstGeom prst="rect">
                <a:avLst/>
              </a:prstGeom>
              <a:solidFill>
                <a:schemeClr val="bg1"/>
              </a:solidFill>
            </p:spPr>
            <p:txBody>
              <a:bodyPr wrap="square">
                <a:spAutoFit/>
              </a:bodyPr>
              <a:lstStyle/>
              <a:p>
                <a:pPr>
                  <a:lnSpc>
                    <a:spcPct val="125000"/>
                  </a:lnSpc>
                </a:pPr>
                <a:r>
                  <a:rPr lang="en-US" altLang="zh-CN" sz="2400" b="1" dirty="0">
                    <a:solidFill>
                      <a:schemeClr val="tx1"/>
                    </a:solidFill>
                    <a:latin typeface="+mj-ea"/>
                    <a:ea typeface="+mj-ea"/>
                    <a:cs typeface="Times New Roman" panose="02020603050405020304" pitchFamily="18" charset="0"/>
                  </a:rPr>
                  <a:t>          </a:t>
                </a:r>
                <a:r>
                  <a:rPr lang="zh-CN" altLang="zh-CN" sz="2400" b="1" dirty="0">
                    <a:solidFill>
                      <a:schemeClr val="tx1"/>
                    </a:solidFill>
                    <a:latin typeface="+mj-ea"/>
                    <a:ea typeface="+mj-ea"/>
                    <a:cs typeface="Times New Roman" panose="02020603050405020304" pitchFamily="18" charset="0"/>
                  </a:rPr>
                  <a:t>参数</a:t>
                </a:r>
                <a14:m>
                  <m:oMath xmlns:m="http://schemas.openxmlformats.org/officeDocument/2006/math">
                    <m:r>
                      <a:rPr lang="zh-CN" altLang="zh-CN" sz="2400" b="1">
                        <a:solidFill>
                          <a:schemeClr val="tx1"/>
                        </a:solidFill>
                        <a:effectLst/>
                        <a:latin typeface="Cambria Math" panose="02040503050406030204" pitchFamily="18" charset="0"/>
                        <a:ea typeface="+mj-ea"/>
                        <a:cs typeface="Times New Roman" panose="02020603050405020304" pitchFamily="18" charset="0"/>
                      </a:rPr>
                      <m:t> </m:t>
                    </m:r>
                    <m:r>
                      <a:rPr lang="en-US" altLang="zh-CN" sz="2400" b="1" i="1">
                        <a:solidFill>
                          <a:schemeClr val="tx1"/>
                        </a:solidFill>
                        <a:latin typeface="Cambria Math" panose="02040503050406030204" pitchFamily="18" charset="0"/>
                        <a:ea typeface="+mj-ea"/>
                        <a:cs typeface="Times New Roman" panose="02020603050405020304" pitchFamily="18" charset="0"/>
                      </a:rPr>
                      <m:t>𝜺</m:t>
                    </m:r>
                    <m:r>
                      <a:rPr lang="en-US" altLang="zh-CN" sz="2400" b="1" i="1">
                        <a:solidFill>
                          <a:schemeClr val="tx1"/>
                        </a:solidFill>
                        <a:latin typeface="Cambria Math" panose="02040503050406030204" pitchFamily="18" charset="0"/>
                        <a:ea typeface="+mj-ea"/>
                        <a:cs typeface="Times New Roman" panose="02020603050405020304" pitchFamily="18" charset="0"/>
                      </a:rPr>
                      <m:t> </m:t>
                    </m:r>
                  </m:oMath>
                </a14:m>
                <a:r>
                  <a:rPr lang="zh-CN" altLang="zh-CN" sz="2400" b="1" dirty="0">
                    <a:solidFill>
                      <a:schemeClr val="tx1"/>
                    </a:solidFill>
                    <a:latin typeface="+mj-ea"/>
                    <a:ea typeface="+mj-ea"/>
                    <a:cs typeface="Times New Roman" panose="02020603050405020304" pitchFamily="18" charset="0"/>
                  </a:rPr>
                  <a:t>用来控制算法</a:t>
                </a:r>
                <a:r>
                  <a:rPr lang="en-US" altLang="zh-CN" sz="2400" b="1" dirty="0">
                    <a:solidFill>
                      <a:schemeClr val="tx1"/>
                    </a:solidFill>
                    <a:latin typeface="+mj-ea"/>
                    <a:ea typeface="+mj-ea"/>
                    <a:cs typeface="Times New Roman" panose="02020603050405020304" pitchFamily="18" charset="0"/>
                  </a:rPr>
                  <a:t>A</a:t>
                </a:r>
                <a:r>
                  <a:rPr lang="zh-CN" altLang="zh-CN" sz="2400" b="1" dirty="0">
                    <a:solidFill>
                      <a:schemeClr val="tx1"/>
                    </a:solidFill>
                    <a:latin typeface="+mj-ea"/>
                    <a:ea typeface="+mj-ea"/>
                    <a:cs typeface="Times New Roman" panose="02020603050405020304" pitchFamily="18" charset="0"/>
                  </a:rPr>
                  <a:t>在邻近数据集上获得相同输出的概率比值。</a:t>
                </a:r>
                <a14:m>
                  <m:oMath xmlns:m="http://schemas.openxmlformats.org/officeDocument/2006/math">
                    <m:r>
                      <a:rPr lang="en-US" altLang="zh-CN" sz="2400" b="1" i="1">
                        <a:solidFill>
                          <a:schemeClr val="tx1"/>
                        </a:solidFill>
                        <a:latin typeface="Cambria Math" panose="02040503050406030204" pitchFamily="18" charset="0"/>
                        <a:ea typeface="+mj-ea"/>
                        <a:cs typeface="Times New Roman" panose="02020603050405020304" pitchFamily="18" charset="0"/>
                      </a:rPr>
                      <m:t>𝜺</m:t>
                    </m:r>
                    <m:r>
                      <a:rPr lang="en-US" altLang="zh-CN" sz="2400" b="1" i="1">
                        <a:solidFill>
                          <a:schemeClr val="tx1"/>
                        </a:solidFill>
                        <a:latin typeface="Cambria Math" panose="02040503050406030204" pitchFamily="18" charset="0"/>
                        <a:ea typeface="+mj-ea"/>
                        <a:cs typeface="Times New Roman" panose="02020603050405020304" pitchFamily="18" charset="0"/>
                      </a:rPr>
                      <m:t> </m:t>
                    </m:r>
                  </m:oMath>
                </a14:m>
                <a:r>
                  <a:rPr lang="zh-CN" altLang="zh-CN" sz="2400" b="1" dirty="0">
                    <a:solidFill>
                      <a:schemeClr val="tx1"/>
                    </a:solidFill>
                    <a:latin typeface="+mj-ea"/>
                    <a:ea typeface="+mj-ea"/>
                    <a:cs typeface="Times New Roman" panose="02020603050405020304" pitchFamily="18" charset="0"/>
                  </a:rPr>
                  <a:t>越小，，算法</a:t>
                </a:r>
                <a14:m>
                  <m:oMath xmlns:m="http://schemas.openxmlformats.org/officeDocument/2006/math">
                    <m:r>
                      <a:rPr lang="en-US" altLang="zh-CN" sz="2400" b="1" i="1">
                        <a:solidFill>
                          <a:schemeClr val="tx1"/>
                        </a:solidFill>
                        <a:latin typeface="Cambria Math" panose="02040503050406030204" pitchFamily="18" charset="0"/>
                        <a:ea typeface="+mj-ea"/>
                        <a:cs typeface="Times New Roman" panose="02020603050405020304" pitchFamily="18" charset="0"/>
                      </a:rPr>
                      <m:t>𝐀</m:t>
                    </m:r>
                  </m:oMath>
                </a14:m>
                <a:r>
                  <a:rPr lang="zh-CN" altLang="zh-CN" sz="2400" b="1" dirty="0">
                    <a:solidFill>
                      <a:schemeClr val="tx1"/>
                    </a:solidFill>
                    <a:latin typeface="+mj-ea"/>
                    <a:ea typeface="+mj-ea"/>
                    <a:cs typeface="Times New Roman" panose="02020603050405020304" pitchFamily="18" charset="0"/>
                  </a:rPr>
                  <a:t>的隐私保护水平越高</a:t>
                </a:r>
                <a:r>
                  <a:rPr lang="zh-CN" altLang="en-US" sz="2400" b="1" dirty="0">
                    <a:solidFill>
                      <a:schemeClr val="tx1"/>
                    </a:solidFill>
                    <a:latin typeface="+mj-ea"/>
                    <a:ea typeface="+mj-ea"/>
                    <a:cs typeface="Times New Roman" panose="02020603050405020304" pitchFamily="18" charset="0"/>
                  </a:rPr>
                  <a:t>。</a:t>
                </a:r>
                <a:endParaRPr lang="zh-CN" altLang="en-US" sz="2400" b="1" dirty="0">
                  <a:solidFill>
                    <a:schemeClr val="tx1"/>
                  </a:solidFill>
                  <a:latin typeface="+mj-ea"/>
                  <a:ea typeface="+mj-ea"/>
                </a:endParaRPr>
              </a:p>
            </p:txBody>
          </p:sp>
        </mc:Choice>
        <mc:Fallback xmlns="">
          <p:sp>
            <p:nvSpPr>
              <p:cNvPr id="4" name="矩形 3"/>
              <p:cNvSpPr>
                <a:spLocks noRot="1" noChangeAspect="1" noMove="1" noResize="1" noEditPoints="1" noAdjustHandles="1" noChangeArrowheads="1" noChangeShapeType="1" noTextEdit="1"/>
              </p:cNvSpPr>
              <p:nvPr/>
            </p:nvSpPr>
            <p:spPr>
              <a:xfrm>
                <a:off x="623392" y="5263840"/>
                <a:ext cx="11233248" cy="973472"/>
              </a:xfrm>
              <a:prstGeom prst="rect">
                <a:avLst/>
              </a:prstGeom>
              <a:blipFill>
                <a:blip r:embed="rId3"/>
                <a:stretch>
                  <a:fillRect l="-814" r="-3581" b="-13125"/>
                </a:stretch>
              </a:blipFill>
            </p:spPr>
            <p:txBody>
              <a:bodyPr/>
              <a:lstStyle/>
              <a:p>
                <a:r>
                  <a:rPr lang="zh-CN" altLang="en-US">
                    <a:noFill/>
                  </a:rPr>
                  <a:t> </a:t>
                </a:r>
              </a:p>
            </p:txBody>
          </p:sp>
        </mc:Fallback>
      </mc:AlternateContent>
      <p:sp>
        <p:nvSpPr>
          <p:cNvPr id="9" name="Text Box 13">
            <a:extLst>
              <a:ext uri="{FF2B5EF4-FFF2-40B4-BE49-F238E27FC236}">
                <a16:creationId xmlns:a16="http://schemas.microsoft.com/office/drawing/2014/main" id="{F0F7B71E-8498-40D9-B9FE-DDB3CC3158EC}"/>
              </a:ext>
            </a:extLst>
          </p:cNvPr>
          <p:cNvSpPr txBox="1">
            <a:spLocks noChangeArrowheads="1"/>
          </p:cNvSpPr>
          <p:nvPr/>
        </p:nvSpPr>
        <p:spPr bwMode="auto">
          <a:xfrm>
            <a:off x="6172171" y="317275"/>
            <a:ext cx="5257279"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三、差分隐私保护原理</a:t>
            </a:r>
          </a:p>
        </p:txBody>
      </p:sp>
      <p:sp>
        <p:nvSpPr>
          <p:cNvPr id="10" name="TextBox 4">
            <a:extLst>
              <a:ext uri="{FF2B5EF4-FFF2-40B4-BE49-F238E27FC236}">
                <a16:creationId xmlns:a16="http://schemas.microsoft.com/office/drawing/2014/main" id="{5F2E24B3-9D00-4E15-B0C1-EA1C9A540906}"/>
              </a:ext>
            </a:extLst>
          </p:cNvPr>
          <p:cNvSpPr txBox="1">
            <a:spLocks noChangeArrowheads="1"/>
          </p:cNvSpPr>
          <p:nvPr/>
        </p:nvSpPr>
        <p:spPr bwMode="auto">
          <a:xfrm>
            <a:off x="1343472" y="908720"/>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1" name="Line 4">
            <a:extLst>
              <a:ext uri="{FF2B5EF4-FFF2-40B4-BE49-F238E27FC236}">
                <a16:creationId xmlns:a16="http://schemas.microsoft.com/office/drawing/2014/main" id="{06629065-FDC5-418B-AF8F-7A4D558ABAF9}"/>
              </a:ext>
            </a:extLst>
          </p:cNvPr>
          <p:cNvSpPr>
            <a:spLocks noChangeShapeType="1"/>
          </p:cNvSpPr>
          <p:nvPr/>
        </p:nvSpPr>
        <p:spPr bwMode="auto">
          <a:xfrm>
            <a:off x="1774826" y="1207601"/>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3891270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nvSpPr>
            <p:spPr>
              <a:xfrm>
                <a:off x="551384" y="1484784"/>
                <a:ext cx="10815880" cy="4681410"/>
              </a:xfrm>
              <a:prstGeom prst="rect">
                <a:avLst/>
              </a:prstGeom>
              <a:solidFill>
                <a:schemeClr val="accent3"/>
              </a:solidFill>
            </p:spPr>
            <p:txBody>
              <a:bodyPr wrap="square" lIns="0" tIns="0" rIns="0" bIns="0" rtlCol="0">
                <a:spAutoFit/>
              </a:bodyPr>
              <a:lstStyle/>
              <a:p>
                <a:r>
                  <a:rPr lang="zh-CN" altLang="en-US" sz="2000" dirty="0"/>
                  <a:t>噪声机制是实现差分隐私保护的主要技术。</a:t>
                </a:r>
                <a:endParaRPr lang="en-US" altLang="zh-CN" sz="2000" dirty="0"/>
              </a:p>
              <a:p>
                <a:endParaRPr lang="en-US" altLang="zh-CN" sz="2000" dirty="0"/>
              </a:p>
              <a:p>
                <a:r>
                  <a:rPr lang="zh-CN" altLang="en-US" sz="2000" dirty="0"/>
                  <a:t>常用的噪声机制</a:t>
                </a:r>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effectLst/>
                                <a:latin typeface="Cambria Math" panose="02040503050406030204" pitchFamily="18" charset="0"/>
                                <a:ea typeface="+mj-ea"/>
                              </a:rPr>
                            </m:ctrlPr>
                          </m:eqArrPr>
                          <m:e>
                            <m:r>
                              <m:rPr>
                                <m:nor/>
                              </m:rPr>
                              <a:rPr lang="en-US" altLang="zh-CN" sz="2000" dirty="0" smtClean="0">
                                <a:effectLst/>
                                <a:latin typeface="Times New Roman" panose="02020603050405020304" pitchFamily="18" charset="0"/>
                                <a:ea typeface="黑体" panose="02010609060101010101" pitchFamily="49" charset="-122"/>
                              </a:rPr>
                              <m:t>Laplace</m:t>
                            </m:r>
                            <m:r>
                              <m:rPr>
                                <m:nor/>
                              </m:rPr>
                              <a:rPr lang="zh-CN" altLang="zh-CN" sz="2000" dirty="0" smtClean="0">
                                <a:cs typeface="Times New Roman" panose="02020603050405020304" pitchFamily="18" charset="0"/>
                              </a:rPr>
                              <m:t>机制</m:t>
                            </m:r>
                            <m:r>
                              <a:rPr lang="en-US" altLang="zh-CN" sz="2000" b="0" i="1" dirty="0" smtClean="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m:t>
                            </m:r>
                            <m:r>
                              <a:rPr lang="zh-CN" altLang="en-US" sz="2000" i="1" dirty="0" smtClean="0">
                                <a:latin typeface="Cambria Math" panose="02040503050406030204" pitchFamily="18" charset="0"/>
                                <a:cs typeface="Times New Roman" panose="02020603050405020304" pitchFamily="18" charset="0"/>
                              </a:rPr>
                              <m:t>数值型</m:t>
                            </m:r>
                          </m:e>
                          <m:e/>
                          <m:e>
                            <m:r>
                              <m:rPr>
                                <m:nor/>
                              </m:rPr>
                              <a:rPr lang="zh-CN" altLang="zh-CN" sz="2000" dirty="0" smtClean="0">
                                <a:cs typeface="Times New Roman" panose="02020603050405020304" pitchFamily="18" charset="0"/>
                              </a:rPr>
                              <m:t>指数机制</m:t>
                            </m:r>
                            <m:r>
                              <a:rPr lang="en-US" altLang="zh-CN" sz="2000" b="0" i="1" dirty="0" smtClean="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m:t>
                            </m:r>
                            <m:r>
                              <a:rPr lang="zh-CN" altLang="en-US" sz="2000" i="1" dirty="0" smtClean="0">
                                <a:latin typeface="Cambria Math" panose="02040503050406030204" pitchFamily="18" charset="0"/>
                                <a:cs typeface="Times New Roman" panose="02020603050405020304" pitchFamily="18" charset="0"/>
                              </a:rPr>
                              <m:t>非</m:t>
                            </m:r>
                            <m:r>
                              <a:rPr lang="zh-CN" altLang="en-US" sz="2000" i="1" dirty="0">
                                <a:latin typeface="Cambria Math" panose="02040503050406030204" pitchFamily="18" charset="0"/>
                                <a:cs typeface="Times New Roman" panose="02020603050405020304" pitchFamily="18" charset="0"/>
                              </a:rPr>
                              <m:t>数值型</m:t>
                            </m:r>
                          </m:e>
                        </m:eqArr>
                      </m:e>
                    </m:d>
                  </m:oMath>
                </a14:m>
                <a:endParaRPr lang="en-US" altLang="zh-CN" sz="2000" dirty="0"/>
              </a:p>
              <a:p>
                <a:endParaRPr lang="en-US" altLang="zh-CN" sz="2000" dirty="0"/>
              </a:p>
              <a:p>
                <a:r>
                  <a:rPr lang="zh-CN" altLang="en-US" sz="2000" dirty="0"/>
                  <a:t>噪声添加过多会影响数据的可用性，过少则无法提供足够的安全保障。</a:t>
                </a:r>
                <a:endParaRPr lang="en-US" altLang="zh-CN" sz="2000" dirty="0"/>
              </a:p>
              <a:p>
                <a:r>
                  <a:rPr lang="zh-CN" altLang="en-US" sz="2000" b="1" dirty="0"/>
                  <a:t>敏感度</a:t>
                </a:r>
                <a:r>
                  <a:rPr lang="zh-CN" altLang="en-US" sz="2000" dirty="0"/>
                  <a:t>是决定加入噪声量大小的关键参数，它指删除数据集中任一记录对查询结果造成的最大改变。</a:t>
                </a:r>
                <a:endParaRPr lang="en-US" altLang="zh-CN" sz="2000" dirty="0"/>
              </a:p>
              <a:p>
                <a:endParaRPr lang="en-US" altLang="zh-CN" sz="2000" dirty="0"/>
              </a:p>
              <a:p>
                <a:r>
                  <a:rPr lang="zh-CN" altLang="en-US" sz="2000" dirty="0"/>
                  <a:t>全局敏感度：设有函数</a:t>
                </a:r>
                <a:r>
                  <a:rPr lang="en-US" altLang="zh-CN" sz="2000" dirty="0"/>
                  <a:t>f</a:t>
                </a:r>
                <a:r>
                  <a:rPr lang="zh-CN" altLang="en-US" sz="2000" dirty="0"/>
                  <a:t>：</a:t>
                </a:r>
                <a:r>
                  <a:rPr lang="en-US" altLang="zh-CN" sz="2000" dirty="0"/>
                  <a:t>D</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sSup>
                      <m:sSupPr>
                        <m:ctrlPr>
                          <a:rPr lang="en-US" altLang="zh-CN" sz="200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𝑅</m:t>
                        </m:r>
                      </m:e>
                      <m:sup>
                        <m:r>
                          <a:rPr lang="en-US" altLang="zh-CN" sz="2000" b="0" i="1" smtClean="0">
                            <a:latin typeface="Cambria Math" panose="02040503050406030204" pitchFamily="18" charset="0"/>
                            <a:ea typeface="Cambria Math" panose="02040503050406030204" pitchFamily="18" charset="0"/>
                          </a:rPr>
                          <m:t>𝑑</m:t>
                        </m:r>
                      </m:sup>
                    </m:sSup>
                  </m:oMath>
                </a14:m>
                <a:r>
                  <a:rPr lang="zh-CN" altLang="en-US" sz="2000" dirty="0"/>
                  <a:t>，输入为一数据集，输出为一</a:t>
                </a:r>
                <a:r>
                  <a:rPr lang="en-US" altLang="zh-CN" sz="2000" dirty="0"/>
                  <a:t>d</a:t>
                </a:r>
                <a:r>
                  <a:rPr lang="zh-CN" altLang="en-US" sz="2000" dirty="0"/>
                  <a:t>维实数向量，对于任一邻近的数据集</a:t>
                </a:r>
                <a14:m>
                  <m:oMath xmlns:m="http://schemas.openxmlformats.org/officeDocument/2006/math">
                    <m:r>
                      <a:rPr lang="en-US" altLang="zh-CN" sz="2000" i="1" kern="100" smtClean="0">
                        <a:latin typeface="Cambria Math" panose="02040503050406030204" pitchFamily="18" charset="0"/>
                        <a:cs typeface="Times New Roman" panose="02020603050405020304" pitchFamily="18" charset="0"/>
                      </a:rPr>
                      <m:t>𝐷</m:t>
                    </m:r>
                  </m:oMath>
                </a14:m>
                <a:r>
                  <a:rPr lang="zh-CN" altLang="zh-CN" sz="2000" kern="100" dirty="0">
                    <a:latin typeface="Times New Roman" panose="02020603050405020304" pitchFamily="18" charset="0"/>
                    <a:cs typeface="Times New Roman" panose="02020603050405020304" pitchFamily="18" charset="0"/>
                  </a:rPr>
                  <a:t>和</a:t>
                </a:r>
                <a14:m>
                  <m:oMath xmlns:m="http://schemas.openxmlformats.org/officeDocument/2006/math">
                    <m:sSup>
                      <m:sSupPr>
                        <m:ctrlPr>
                          <a:rPr lang="zh-CN" altLang="zh-CN" sz="2000" i="1" kern="100">
                            <a:effectLst/>
                            <a:latin typeface="Cambria Math" panose="02040503050406030204" pitchFamily="18" charset="0"/>
                            <a:ea typeface="+mj-ea"/>
                            <a:cs typeface="Times New Roman" panose="02020603050405020304" pitchFamily="18" charset="0"/>
                          </a:rPr>
                        </m:ctrlPr>
                      </m:sSupPr>
                      <m:e>
                        <m:r>
                          <a:rPr lang="en-US" altLang="zh-CN" sz="2000" i="1" kern="100">
                            <a:latin typeface="Cambria Math" panose="02040503050406030204" pitchFamily="18" charset="0"/>
                            <a:cs typeface="Times New Roman" panose="02020603050405020304" pitchFamily="18" charset="0"/>
                          </a:rPr>
                          <m:t>𝐷</m:t>
                        </m:r>
                      </m:e>
                      <m:sup>
                        <m:r>
                          <a:rPr lang="en-US" altLang="zh-CN" sz="2000" i="1" kern="100">
                            <a:latin typeface="Cambria Math" panose="02040503050406030204" pitchFamily="18" charset="0"/>
                            <a:cs typeface="Times New Roman" panose="02020603050405020304" pitchFamily="18" charset="0"/>
                          </a:rPr>
                          <m:t>′</m:t>
                        </m:r>
                      </m:sup>
                    </m:sSup>
                    <m:r>
                      <a:rPr lang="en-US" altLang="zh-CN" sz="2000" b="0" i="0" kern="100" smtClean="0">
                        <a:latin typeface="Cambria Math" panose="02040503050406030204" pitchFamily="18" charset="0"/>
                        <a:cs typeface="Times New Roman" panose="02020603050405020304" pitchFamily="18" charset="0"/>
                      </a:rPr>
                      <m:t>:</m:t>
                    </m:r>
                  </m:oMath>
                </a14:m>
                <a:endParaRPr lang="en-US" altLang="zh-CN" sz="2000" dirty="0"/>
              </a:p>
              <a:p>
                <a:endParaRPr lang="en-US" altLang="zh-CN" sz="2000" dirty="0"/>
              </a:p>
              <a:p>
                <a:endParaRPr lang="en-US" altLang="zh-CN" sz="2000" dirty="0"/>
              </a:p>
              <a:p>
                <a:r>
                  <a:rPr lang="zh-CN" altLang="en-US" sz="2000" dirty="0"/>
                  <a:t>称为函数</a:t>
                </a:r>
                <a:r>
                  <a:rPr lang="en-US" altLang="zh-CN" sz="2000" dirty="0"/>
                  <a:t>f</a:t>
                </a:r>
                <a:r>
                  <a:rPr lang="zh-CN" altLang="en-US" sz="2000" dirty="0"/>
                  <a:t>的全局敏感度。其中，                               是           和            之间的</a:t>
                </a:r>
                <a:r>
                  <a:rPr lang="en-US" altLang="zh-CN" sz="2000" dirty="0"/>
                  <a:t>1-</a:t>
                </a:r>
                <a:r>
                  <a:rPr lang="zh-CN" altLang="en-US" sz="2000" dirty="0"/>
                  <a:t>阶范数距离</a:t>
                </a:r>
                <a:endParaRPr lang="en-US" altLang="zh-CN"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51384" y="1484784"/>
                <a:ext cx="10815880" cy="4681410"/>
              </a:xfrm>
              <a:prstGeom prst="rect">
                <a:avLst/>
              </a:prstGeom>
              <a:blipFill>
                <a:blip r:embed="rId2"/>
                <a:stretch>
                  <a:fillRect l="-1408" t="-1953" r="-282" b="-2344"/>
                </a:stretch>
              </a:blipFill>
            </p:spPr>
            <p:txBody>
              <a:bodyPr/>
              <a:lstStyle/>
              <a:p>
                <a:r>
                  <a:rPr lang="zh-CN" altLang="en-US">
                    <a:noFill/>
                  </a:rPr>
                  <a:t> </a:t>
                </a:r>
              </a:p>
            </p:txBody>
          </p:sp>
        </mc:Fallback>
      </mc:AlternateContent>
      <p:sp>
        <p:nvSpPr>
          <p:cNvPr id="11" name="文本框 10"/>
          <p:cNvSpPr txBox="1"/>
          <p:nvPr/>
        </p:nvSpPr>
        <p:spPr>
          <a:xfrm>
            <a:off x="1340393" y="1979115"/>
            <a:ext cx="5732060"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3" name="矩形 12"/>
              <p:cNvSpPr/>
              <p:nvPr/>
            </p:nvSpPr>
            <p:spPr>
              <a:xfrm>
                <a:off x="4209622" y="5114127"/>
                <a:ext cx="2983637" cy="475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𝐺</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𝑓</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𝐷</m:t>
                          </m:r>
                          <m:r>
                            <a:rPr lang="zh-CN" altLang="en-US" i="0">
                              <a:latin typeface="Cambria Math" panose="02040503050406030204" pitchFamily="18" charset="0"/>
                            </a:rPr>
                            <m:t>′</m:t>
                          </m:r>
                        </m:lim>
                      </m:limLow>
                      <m:sSub>
                        <m:sSubPr>
                          <m:ctrlPr>
                            <a:rPr lang="zh-CN" altLang="en-US" i="1">
                              <a:latin typeface="Cambria Math" panose="02040503050406030204" pitchFamily="18" charset="0"/>
                            </a:rPr>
                          </m:ctrlPr>
                        </m:sSub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𝐷</m:t>
                              </m:r>
                              <m:r>
                                <a:rPr lang="zh-CN" altLang="en-US" i="0">
                                  <a:latin typeface="Cambria Math" panose="02040503050406030204" pitchFamily="18" charset="0"/>
                                </a:rPr>
                                <m:t>′</m:t>
                              </m:r>
                            </m:e>
                          </m:d>
                          <m:r>
                            <a:rPr lang="zh-CN" altLang="en-US" i="0">
                              <a:latin typeface="Cambria Math" panose="02040503050406030204" pitchFamily="18" charset="0"/>
                            </a:rPr>
                            <m:t>‖</m:t>
                          </m:r>
                        </m:e>
                        <m:sub>
                          <m:r>
                            <a:rPr lang="zh-CN" altLang="en-US" i="0">
                              <a:latin typeface="Cambria Math" panose="02040503050406030204" pitchFamily="18" charset="0"/>
                            </a:rPr>
                            <m:t>1</m:t>
                          </m:r>
                        </m:sub>
                      </m:sSub>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4209622" y="5114127"/>
                <a:ext cx="2983637" cy="475964"/>
              </a:xfrm>
              <a:prstGeom prst="rect">
                <a:avLst/>
              </a:prstGeom>
              <a:blipFill rotWithShape="0">
                <a:blip r:embed="rId3"/>
                <a:stretch>
                  <a:fillRect t="-92308" r="-9407" b="-1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481023" y="5793124"/>
                <a:ext cx="18966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a:latin typeface="Cambria Math" panose="02040503050406030204" pitchFamily="18" charset="0"/>
                            </a:rPr>
                            <m:t>‖</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𝐷</m:t>
                              </m:r>
                              <m:r>
                                <a:rPr lang="zh-CN" altLang="en-US" i="0">
                                  <a:latin typeface="Cambria Math" panose="02040503050406030204" pitchFamily="18" charset="0"/>
                                </a:rPr>
                                <m:t>′</m:t>
                              </m:r>
                            </m:e>
                          </m:d>
                          <m:r>
                            <a:rPr lang="zh-CN" altLang="en-US" i="0">
                              <a:latin typeface="Cambria Math" panose="02040503050406030204" pitchFamily="18" charset="0"/>
                            </a:rPr>
                            <m:t>‖</m:t>
                          </m:r>
                        </m:e>
                        <m:sub>
                          <m:r>
                            <a:rPr lang="zh-CN" altLang="en-US" i="0">
                              <a:latin typeface="Cambria Math" panose="02040503050406030204" pitchFamily="18" charset="0"/>
                            </a:rPr>
                            <m:t>1</m:t>
                          </m:r>
                        </m:sub>
                      </m:sSub>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481023" y="5793124"/>
                <a:ext cx="1896673" cy="369332"/>
              </a:xfrm>
              <a:prstGeom prst="rect">
                <a:avLst/>
              </a:prstGeom>
              <a:blipFill>
                <a:blip r:embed="rId4"/>
                <a:stretch>
                  <a:fillRect t="-118033" r="-15113"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707481" y="5790584"/>
                <a:ext cx="7299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𝐷</m:t>
                          </m: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707481" y="5790584"/>
                <a:ext cx="729943" cy="369332"/>
              </a:xfrm>
              <a:prstGeom prst="rect">
                <a:avLst/>
              </a:prstGeom>
              <a:blipFill>
                <a:blip r:embed="rId5"/>
                <a:stretch>
                  <a:fillRect t="-120000" r="-69167"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698697" y="5790584"/>
                <a:ext cx="7825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𝐷</m:t>
                          </m:r>
                          <m:r>
                            <a:rPr lang="zh-CN" altLang="en-US" i="0">
                              <a:latin typeface="Cambria Math" panose="02040503050406030204" pitchFamily="18" charset="0"/>
                            </a:rPr>
                            <m:t>′</m:t>
                          </m:r>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7698697" y="5790584"/>
                <a:ext cx="782522" cy="369332"/>
              </a:xfrm>
              <a:prstGeom prst="rect">
                <a:avLst/>
              </a:prstGeom>
              <a:blipFill>
                <a:blip r:embed="rId6"/>
                <a:stretch>
                  <a:fillRect t="-120000" r="-64844" b="-190000"/>
                </a:stretch>
              </a:blipFill>
            </p:spPr>
            <p:txBody>
              <a:bodyPr/>
              <a:lstStyle/>
              <a:p>
                <a:r>
                  <a:rPr lang="zh-CN" altLang="en-US">
                    <a:noFill/>
                  </a:rPr>
                  <a:t> </a:t>
                </a:r>
              </a:p>
            </p:txBody>
          </p:sp>
        </mc:Fallback>
      </mc:AlternateContent>
      <p:sp>
        <p:nvSpPr>
          <p:cNvPr id="12" name="Text Box 13">
            <a:extLst>
              <a:ext uri="{FF2B5EF4-FFF2-40B4-BE49-F238E27FC236}">
                <a16:creationId xmlns:a16="http://schemas.microsoft.com/office/drawing/2014/main" id="{91F0C314-F437-47AA-86D8-BF0AB340116F}"/>
              </a:ext>
            </a:extLst>
          </p:cNvPr>
          <p:cNvSpPr txBox="1">
            <a:spLocks noChangeArrowheads="1"/>
          </p:cNvSpPr>
          <p:nvPr/>
        </p:nvSpPr>
        <p:spPr bwMode="auto">
          <a:xfrm>
            <a:off x="6377696" y="263177"/>
            <a:ext cx="5257279"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三、差分隐私保护原理</a:t>
            </a:r>
          </a:p>
        </p:txBody>
      </p:sp>
      <p:sp>
        <p:nvSpPr>
          <p:cNvPr id="17" name="TextBox 4">
            <a:extLst>
              <a:ext uri="{FF2B5EF4-FFF2-40B4-BE49-F238E27FC236}">
                <a16:creationId xmlns:a16="http://schemas.microsoft.com/office/drawing/2014/main" id="{4D3AB75D-055C-4F44-9794-109F82051565}"/>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8" name="Line 4">
            <a:extLst>
              <a:ext uri="{FF2B5EF4-FFF2-40B4-BE49-F238E27FC236}">
                <a16:creationId xmlns:a16="http://schemas.microsoft.com/office/drawing/2014/main" id="{C6416711-2567-4069-A255-F25B2AB4EC61}"/>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168960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27652"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pic>
        <p:nvPicPr>
          <p:cNvPr id="27653" name="Picture 8"/>
          <p:cNvPicPr>
            <a:picLocks noChangeAspect="1" noChangeArrowheads="1"/>
          </p:cNvPicPr>
          <p:nvPr/>
        </p:nvPicPr>
        <p:blipFill>
          <a:blip r:embed="rId2"/>
          <a:srcRect/>
          <a:stretch>
            <a:fillRect/>
          </a:stretch>
        </p:blipFill>
        <p:spPr bwMode="auto">
          <a:xfrm>
            <a:off x="1992313" y="1628776"/>
            <a:ext cx="2608262" cy="2087563"/>
          </a:xfrm>
          <a:prstGeom prst="rect">
            <a:avLst/>
          </a:prstGeom>
          <a:noFill/>
          <a:ln w="9525">
            <a:noFill/>
            <a:miter lim="800000"/>
            <a:headEnd/>
            <a:tailEnd/>
          </a:ln>
        </p:spPr>
      </p:pic>
      <p:graphicFrame>
        <p:nvGraphicFramePr>
          <p:cNvPr id="10" name="图示 9"/>
          <p:cNvGraphicFramePr/>
          <p:nvPr/>
        </p:nvGraphicFramePr>
        <p:xfrm>
          <a:off x="4295800" y="1340768"/>
          <a:ext cx="6552728"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655" name="矩形 10"/>
          <p:cNvSpPr>
            <a:spLocks noChangeArrowheads="1"/>
          </p:cNvSpPr>
          <p:nvPr/>
        </p:nvSpPr>
        <p:spPr bwMode="auto">
          <a:xfrm>
            <a:off x="6383339" y="3186114"/>
            <a:ext cx="2592387" cy="1322387"/>
          </a:xfrm>
          <a:prstGeom prst="rect">
            <a:avLst/>
          </a:prstGeom>
          <a:noFill/>
          <a:ln w="9525">
            <a:noFill/>
            <a:miter lim="800000"/>
            <a:headEnd/>
            <a:tailEnd/>
          </a:ln>
        </p:spPr>
        <p:txBody>
          <a:bodyPr>
            <a:spAutoFit/>
          </a:bodyPr>
          <a:lstStyle/>
          <a:p>
            <a:pPr algn="ctr"/>
            <a:r>
              <a:rPr lang="zh-CN" altLang="en-US" sz="2000" b="1">
                <a:solidFill>
                  <a:srgbClr val="C00000"/>
                </a:solidFill>
                <a:latin typeface="黑体" pitchFamily="49" charset="-122"/>
                <a:ea typeface="黑体" pitchFamily="49" charset="-122"/>
              </a:rPr>
              <a:t>“棱镜”靠是什么“偷窥”我们的隐私：</a:t>
            </a:r>
            <a:endParaRPr lang="en-US" altLang="zh-CN" sz="2000" b="1">
              <a:solidFill>
                <a:srgbClr val="C00000"/>
              </a:solidFill>
              <a:latin typeface="黑体" pitchFamily="49" charset="-122"/>
              <a:ea typeface="黑体" pitchFamily="49" charset="-122"/>
            </a:endParaRPr>
          </a:p>
          <a:p>
            <a:pPr algn="ctr"/>
            <a:r>
              <a:rPr lang="zh-CN" altLang="en-US" sz="2000" b="1">
                <a:solidFill>
                  <a:srgbClr val="0033CC"/>
                </a:solidFill>
                <a:latin typeface="黑体" pitchFamily="49" charset="-122"/>
                <a:ea typeface="黑体" pitchFamily="49" charset="-122"/>
              </a:rPr>
              <a:t>主要是个人智能手机和互联网活动起开始</a:t>
            </a:r>
          </a:p>
        </p:txBody>
      </p:sp>
      <p:sp>
        <p:nvSpPr>
          <p:cNvPr id="27656" name="矩形 11"/>
          <p:cNvSpPr>
            <a:spLocks noChangeArrowheads="1"/>
          </p:cNvSpPr>
          <p:nvPr/>
        </p:nvSpPr>
        <p:spPr bwMode="auto">
          <a:xfrm>
            <a:off x="1631950" y="4132263"/>
            <a:ext cx="3600450" cy="1384300"/>
          </a:xfrm>
          <a:prstGeom prst="rect">
            <a:avLst/>
          </a:prstGeom>
          <a:noFill/>
          <a:ln w="9525">
            <a:noFill/>
            <a:miter lim="800000"/>
            <a:headEnd/>
            <a:tailEnd/>
          </a:ln>
        </p:spPr>
        <p:txBody>
          <a:bodyPr>
            <a:spAutoFit/>
          </a:bodyPr>
          <a:lstStyle/>
          <a:p>
            <a:pPr algn="ctr"/>
            <a:r>
              <a:rPr lang="en-US" altLang="zh-CN" sz="2800" b="1">
                <a:solidFill>
                  <a:srgbClr val="0033CC"/>
                </a:solidFill>
                <a:latin typeface="黑体" pitchFamily="49" charset="-122"/>
                <a:ea typeface="黑体" pitchFamily="49" charset="-122"/>
              </a:rPr>
              <a:t>2013</a:t>
            </a:r>
            <a:r>
              <a:rPr lang="zh-CN" altLang="en-US" sz="2800" b="1">
                <a:solidFill>
                  <a:srgbClr val="0033CC"/>
                </a:solidFill>
                <a:latin typeface="黑体" pitchFamily="49" charset="-122"/>
                <a:ea typeface="黑体" pitchFamily="49" charset="-122"/>
              </a:rPr>
              <a:t>年</a:t>
            </a:r>
            <a:r>
              <a:rPr lang="en-US" altLang="zh-CN" sz="2800" b="1">
                <a:solidFill>
                  <a:srgbClr val="0033CC"/>
                </a:solidFill>
                <a:latin typeface="黑体" pitchFamily="49" charset="-122"/>
                <a:ea typeface="黑体" pitchFamily="49" charset="-122"/>
              </a:rPr>
              <a:t>6</a:t>
            </a:r>
            <a:r>
              <a:rPr lang="zh-CN" altLang="en-US" sz="2800" b="1">
                <a:solidFill>
                  <a:srgbClr val="0033CC"/>
                </a:solidFill>
                <a:latin typeface="黑体" pitchFamily="49" charset="-122"/>
                <a:ea typeface="黑体" pitchFamily="49" charset="-122"/>
              </a:rPr>
              <a:t>月</a:t>
            </a:r>
            <a:r>
              <a:rPr lang="en-US" altLang="zh-CN" sz="2800" b="1">
                <a:solidFill>
                  <a:srgbClr val="0033CC"/>
                </a:solidFill>
                <a:latin typeface="黑体" pitchFamily="49" charset="-122"/>
                <a:ea typeface="黑体" pitchFamily="49" charset="-122"/>
              </a:rPr>
              <a:t>9</a:t>
            </a:r>
            <a:r>
              <a:rPr lang="zh-CN" altLang="en-US" sz="2800" b="1">
                <a:solidFill>
                  <a:srgbClr val="0033CC"/>
                </a:solidFill>
                <a:latin typeface="黑体" pitchFamily="49" charset="-122"/>
                <a:ea typeface="黑体" pitchFamily="49" charset="-122"/>
              </a:rPr>
              <a:t>日</a:t>
            </a:r>
            <a:r>
              <a:rPr lang="en-US" altLang="zh-CN" sz="2800" b="1">
                <a:solidFill>
                  <a:srgbClr val="0033CC"/>
                </a:solidFill>
                <a:latin typeface="黑体" pitchFamily="49" charset="-122"/>
                <a:ea typeface="黑体" pitchFamily="49" charset="-122"/>
              </a:rPr>
              <a:t>《</a:t>
            </a:r>
            <a:r>
              <a:rPr lang="zh-CN" altLang="en-US" sz="2800" b="1">
                <a:solidFill>
                  <a:srgbClr val="0033CC"/>
                </a:solidFill>
                <a:latin typeface="黑体" pitchFamily="49" charset="-122"/>
                <a:ea typeface="黑体" pitchFamily="49" charset="-122"/>
              </a:rPr>
              <a:t>卫报</a:t>
            </a:r>
            <a:r>
              <a:rPr lang="en-US" altLang="zh-CN" sz="2800" b="1">
                <a:solidFill>
                  <a:srgbClr val="0033CC"/>
                </a:solidFill>
                <a:latin typeface="黑体" pitchFamily="49" charset="-122"/>
                <a:ea typeface="黑体" pitchFamily="49" charset="-122"/>
              </a:rPr>
              <a:t>》</a:t>
            </a:r>
            <a:r>
              <a:rPr lang="zh-CN" altLang="en-US" sz="2800" b="1">
                <a:solidFill>
                  <a:srgbClr val="0033CC"/>
                </a:solidFill>
                <a:latin typeface="黑体" pitchFamily="49" charset="-122"/>
                <a:ea typeface="黑体" pitchFamily="49" charset="-122"/>
              </a:rPr>
              <a:t>刊登“棱镜门”泄密者斯诺登的采访</a:t>
            </a:r>
          </a:p>
        </p:txBody>
      </p:sp>
      <p:sp>
        <p:nvSpPr>
          <p:cNvPr id="9" name="Text Box 13">
            <a:extLst>
              <a:ext uri="{FF2B5EF4-FFF2-40B4-BE49-F238E27FC236}">
                <a16:creationId xmlns:a16="http://schemas.microsoft.com/office/drawing/2014/main" id="{633E93EF-B108-433A-95E5-50BFEE7D6B97}"/>
              </a:ext>
            </a:extLst>
          </p:cNvPr>
          <p:cNvSpPr txBox="1">
            <a:spLocks noChangeArrowheads="1"/>
          </p:cNvSpPr>
          <p:nvPr/>
        </p:nvSpPr>
        <p:spPr bwMode="auto">
          <a:xfrm>
            <a:off x="4727848"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nvSpPr>
            <p:spPr>
              <a:xfrm>
                <a:off x="1340393" y="1347471"/>
                <a:ext cx="9878067" cy="1990673"/>
              </a:xfrm>
              <a:prstGeom prst="rect">
                <a:avLst/>
              </a:prstGeom>
              <a:noFill/>
            </p:spPr>
            <p:txBody>
              <a:bodyPr wrap="square" lIns="0" tIns="0" rIns="0" bIns="0"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Laplace</a:t>
                </a:r>
                <a:r>
                  <a:rPr lang="zh-CN" altLang="en-US" sz="2000" b="1" dirty="0">
                    <a:solidFill>
                      <a:schemeClr val="bg1"/>
                    </a:solidFill>
                  </a:rPr>
                  <a:t>机制</a:t>
                </a:r>
                <a:endParaRPr lang="en-US" altLang="zh-CN" sz="2000" b="1" dirty="0">
                  <a:solidFill>
                    <a:schemeClr val="bg1"/>
                  </a:solidFill>
                </a:endParaRPr>
              </a:p>
              <a:p>
                <a:endParaRPr lang="en-US" altLang="zh-CN" sz="2000" b="1" dirty="0">
                  <a:solidFill>
                    <a:schemeClr val="bg1"/>
                  </a:solidFill>
                </a:endParaRPr>
              </a:p>
              <a:p>
                <a:r>
                  <a:rPr lang="zh-CN" altLang="en-US" sz="2000" b="1" dirty="0">
                    <a:solidFill>
                      <a:schemeClr val="bg1"/>
                    </a:solidFill>
                  </a:rPr>
                  <a:t>定义：给定数据集</a:t>
                </a:r>
                <a:r>
                  <a:rPr lang="en-US" altLang="zh-CN" sz="2000" b="1" dirty="0">
                    <a:solidFill>
                      <a:schemeClr val="bg1"/>
                    </a:solidFill>
                  </a:rPr>
                  <a:t>D</a:t>
                </a:r>
                <a:r>
                  <a:rPr lang="zh-CN" altLang="en-US" sz="2000" b="1" dirty="0">
                    <a:solidFill>
                      <a:schemeClr val="bg1"/>
                    </a:solidFill>
                  </a:rPr>
                  <a:t>，设有函数</a:t>
                </a:r>
                <a:r>
                  <a:rPr lang="en-US" altLang="zh-CN" sz="2000" b="1" dirty="0">
                    <a:solidFill>
                      <a:schemeClr val="bg1"/>
                    </a:solidFill>
                  </a:rPr>
                  <a:t>f:D</a:t>
                </a:r>
                <a14:m>
                  <m:oMath xmlns:m="http://schemas.openxmlformats.org/officeDocument/2006/math">
                    <m:r>
                      <a:rPr lang="en-US" altLang="zh-CN" sz="2000" b="1" i="1" smtClean="0">
                        <a:solidFill>
                          <a:schemeClr val="bg1"/>
                        </a:solidFill>
                        <a:latin typeface="Cambria Math" panose="02040503050406030204" pitchFamily="18" charset="0"/>
                        <a:ea typeface="Cambria Math" panose="02040503050406030204" pitchFamily="18" charset="0"/>
                      </a:rPr>
                      <m:t>→</m:t>
                    </m:r>
                    <m:sSup>
                      <m:sSupPr>
                        <m:ctrlPr>
                          <a:rPr lang="en-US" altLang="zh-CN" sz="2000" b="1" i="1" smtClean="0">
                            <a:solidFill>
                              <a:schemeClr val="bg1"/>
                            </a:solidFill>
                            <a:latin typeface="Cambria Math" panose="02040503050406030204" pitchFamily="18" charset="0"/>
                            <a:ea typeface="Cambria Math" panose="02040503050406030204" pitchFamily="18" charset="0"/>
                          </a:rPr>
                        </m:ctrlPr>
                      </m:sSupPr>
                      <m:e>
                        <m:r>
                          <a:rPr lang="en-US" altLang="zh-CN" sz="2000" b="1" i="1" smtClean="0">
                            <a:solidFill>
                              <a:schemeClr val="bg1"/>
                            </a:solidFill>
                            <a:latin typeface="Cambria Math" panose="02040503050406030204" pitchFamily="18" charset="0"/>
                            <a:ea typeface="Cambria Math" panose="02040503050406030204" pitchFamily="18" charset="0"/>
                          </a:rPr>
                          <m:t>𝑹</m:t>
                        </m:r>
                      </m:e>
                      <m:sup>
                        <m:r>
                          <a:rPr lang="en-US" altLang="zh-CN" sz="2000" b="1" i="1" smtClean="0">
                            <a:solidFill>
                              <a:schemeClr val="bg1"/>
                            </a:solidFill>
                            <a:latin typeface="Cambria Math" panose="02040503050406030204" pitchFamily="18" charset="0"/>
                            <a:ea typeface="Cambria Math" panose="02040503050406030204" pitchFamily="18" charset="0"/>
                          </a:rPr>
                          <m:t>𝒅</m:t>
                        </m:r>
                      </m:sup>
                    </m:sSup>
                  </m:oMath>
                </a14:m>
                <a:r>
                  <a:rPr lang="zh-CN" altLang="en-US" sz="2000" b="1" dirty="0">
                    <a:solidFill>
                      <a:schemeClr val="bg1"/>
                    </a:solidFill>
                  </a:rPr>
                  <a:t>，其敏感度为</a:t>
                </a:r>
                <a14:m>
                  <m:oMath xmlns:m="http://schemas.openxmlformats.org/officeDocument/2006/math">
                    <m:r>
                      <a:rPr lang="zh-CN" altLang="en-US"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𝒇</m:t>
                    </m:r>
                  </m:oMath>
                </a14:m>
                <a:r>
                  <a:rPr lang="zh-CN" altLang="en-US" sz="2000" b="1" dirty="0">
                    <a:solidFill>
                      <a:schemeClr val="bg1"/>
                    </a:solidFill>
                  </a:rPr>
                  <a:t>，那么随机算法</a:t>
                </a:r>
                <a:r>
                  <a:rPr lang="en-US" altLang="zh-CN" sz="2000" b="1" dirty="0">
                    <a:solidFill>
                      <a:schemeClr val="bg1"/>
                    </a:solidFill>
                  </a:rPr>
                  <a:t>M(D)=f(D)+Y</a:t>
                </a:r>
              </a:p>
              <a:p>
                <a:r>
                  <a:rPr lang="zh-CN" altLang="en-US" sz="2000" b="1" dirty="0">
                    <a:solidFill>
                      <a:schemeClr val="bg1"/>
                    </a:solidFill>
                  </a:rPr>
                  <a:t>提供</a:t>
                </a:r>
                <a14:m>
                  <m:oMath xmlns:m="http://schemas.openxmlformats.org/officeDocument/2006/math">
                    <m:r>
                      <a:rPr lang="zh-CN" altLang="en-US" sz="2000" b="1" i="1" smtClean="0">
                        <a:solidFill>
                          <a:schemeClr val="bg1"/>
                        </a:solidFill>
                        <a:latin typeface="Cambria Math" panose="02040503050406030204" pitchFamily="18" charset="0"/>
                      </a:rPr>
                      <m:t>𝜺</m:t>
                    </m:r>
                  </m:oMath>
                </a14:m>
                <a:r>
                  <a:rPr lang="zh-CN" altLang="en-US" sz="2000" b="1" dirty="0">
                    <a:solidFill>
                      <a:schemeClr val="bg1"/>
                    </a:solidFill>
                  </a:rPr>
                  <a:t>隐私保护，其中</a:t>
                </a:r>
                <a:r>
                  <a:rPr lang="en-US" altLang="zh-CN" sz="2000" b="1" dirty="0">
                    <a:solidFill>
                      <a:schemeClr val="bg1"/>
                    </a:solidFill>
                  </a:rPr>
                  <a:t>Y</a:t>
                </a:r>
                <a14:m>
                  <m:oMath xmlns:m="http://schemas.openxmlformats.org/officeDocument/2006/math">
                    <m:r>
                      <a:rPr lang="en-US" altLang="zh-CN" sz="2000" b="1" i="1" smtClean="0">
                        <a:solidFill>
                          <a:schemeClr val="bg1"/>
                        </a:solidFill>
                        <a:latin typeface="Cambria Math" panose="02040503050406030204" pitchFamily="18" charset="0"/>
                        <a:ea typeface="Cambria Math" panose="02040503050406030204" pitchFamily="18" charset="0"/>
                      </a:rPr>
                      <m:t>~</m:t>
                    </m:r>
                    <m:r>
                      <a:rPr lang="en-US" altLang="zh-CN" sz="2000" b="1" i="1" smtClean="0">
                        <a:solidFill>
                          <a:schemeClr val="bg1"/>
                        </a:solidFill>
                        <a:latin typeface="Cambria Math" panose="02040503050406030204" pitchFamily="18" charset="0"/>
                        <a:ea typeface="Cambria Math" panose="02040503050406030204" pitchFamily="18" charset="0"/>
                      </a:rPr>
                      <m:t>𝑳𝒂𝒑</m:t>
                    </m:r>
                  </m:oMath>
                </a14:m>
                <a:r>
                  <a:rPr lang="en-US" altLang="zh-CN" sz="2000" b="1" dirty="0">
                    <a:solidFill>
                      <a:schemeClr val="bg1"/>
                    </a:solidFill>
                  </a:rPr>
                  <a:t>(</a:t>
                </a:r>
                <a14:m>
                  <m:oMath xmlns:m="http://schemas.openxmlformats.org/officeDocument/2006/math">
                    <m:f>
                      <m:fPr>
                        <m:ctrlPr>
                          <a:rPr lang="en-US" altLang="zh-CN" sz="2000" b="1" i="1" dirty="0" smtClean="0">
                            <a:solidFill>
                              <a:schemeClr val="bg1"/>
                            </a:solidFill>
                            <a:latin typeface="Cambria Math" panose="02040503050406030204" pitchFamily="18" charset="0"/>
                          </a:rPr>
                        </m:ctrlPr>
                      </m:fPr>
                      <m:num>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𝒇</m:t>
                        </m:r>
                      </m:num>
                      <m:den>
                        <m:r>
                          <a:rPr lang="zh-CN" altLang="en-US" sz="2000" b="1" i="1" dirty="0" smtClean="0">
                            <a:solidFill>
                              <a:schemeClr val="bg1"/>
                            </a:solidFill>
                            <a:latin typeface="Cambria Math" panose="02040503050406030204" pitchFamily="18" charset="0"/>
                          </a:rPr>
                          <m:t>𝜺</m:t>
                        </m:r>
                      </m:den>
                    </m:f>
                  </m:oMath>
                </a14:m>
                <a:r>
                  <a:rPr lang="en-US" altLang="zh-CN" sz="2000" b="1" dirty="0">
                    <a:solidFill>
                      <a:schemeClr val="bg1"/>
                    </a:solidFill>
                  </a:rPr>
                  <a:t>)</a:t>
                </a:r>
                <a:r>
                  <a:rPr lang="zh-CN" altLang="en-US" sz="2000" b="1" dirty="0">
                    <a:solidFill>
                      <a:schemeClr val="bg1"/>
                    </a:solidFill>
                  </a:rPr>
                  <a:t>为随机噪声，服从尺度参数为</a:t>
                </a:r>
                <a14:m>
                  <m:oMath xmlns:m="http://schemas.openxmlformats.org/officeDocument/2006/math">
                    <m:f>
                      <m:fPr>
                        <m:ctrlPr>
                          <a:rPr lang="en-US" altLang="zh-CN" sz="2000" b="1" i="1" dirty="0" smtClean="0">
                            <a:solidFill>
                              <a:schemeClr val="bg1"/>
                            </a:solidFill>
                            <a:latin typeface="Cambria Math" panose="02040503050406030204" pitchFamily="18" charset="0"/>
                          </a:rPr>
                        </m:ctrlPr>
                      </m:fPr>
                      <m:num>
                        <m:r>
                          <a:rPr lang="en-US" altLang="zh-CN" sz="2000" b="1" i="1" dirty="0" smtClean="0">
                            <a:solidFill>
                              <a:schemeClr val="bg1"/>
                            </a:solidFill>
                            <a:latin typeface="Cambria Math" panose="02040503050406030204" pitchFamily="18" charset="0"/>
                            <a:ea typeface="Cambria Math" panose="02040503050406030204" pitchFamily="18" charset="0"/>
                          </a:rPr>
                          <m:t>∆</m:t>
                        </m:r>
                        <m:r>
                          <a:rPr lang="en-US" altLang="zh-CN" sz="2000" b="1" i="1" dirty="0" smtClean="0">
                            <a:solidFill>
                              <a:schemeClr val="bg1"/>
                            </a:solidFill>
                            <a:latin typeface="Cambria Math" panose="02040503050406030204" pitchFamily="18" charset="0"/>
                            <a:ea typeface="Cambria Math" panose="02040503050406030204" pitchFamily="18" charset="0"/>
                          </a:rPr>
                          <m:t>𝒇</m:t>
                        </m:r>
                      </m:num>
                      <m:den>
                        <m:r>
                          <a:rPr lang="zh-CN" altLang="en-US" sz="2000" b="1" i="1" dirty="0" smtClean="0">
                            <a:solidFill>
                              <a:schemeClr val="bg1"/>
                            </a:solidFill>
                            <a:latin typeface="Cambria Math" panose="02040503050406030204" pitchFamily="18" charset="0"/>
                          </a:rPr>
                          <m:t>𝜺</m:t>
                        </m:r>
                      </m:den>
                    </m:f>
                  </m:oMath>
                </a14:m>
                <a:r>
                  <a:rPr lang="zh-CN" altLang="en-US" sz="2000" b="1" dirty="0">
                    <a:solidFill>
                      <a:schemeClr val="bg1"/>
                    </a:solidFill>
                  </a:rPr>
                  <a:t>的</a:t>
                </a:r>
                <a:r>
                  <a:rPr lang="en-US" altLang="zh-CN" sz="2000" b="1" dirty="0">
                    <a:solidFill>
                      <a:schemeClr val="bg1"/>
                    </a:solidFill>
                  </a:rPr>
                  <a:t>Laplace</a:t>
                </a:r>
                <a:r>
                  <a:rPr lang="zh-CN" altLang="en-US" sz="2000" b="1" dirty="0">
                    <a:solidFill>
                      <a:schemeClr val="bg1"/>
                    </a:solidFill>
                  </a:rPr>
                  <a:t>分布。</a:t>
                </a:r>
                <a:endParaRPr lang="en-US" altLang="zh-CN" sz="2000" b="1" dirty="0">
                  <a:solidFill>
                    <a:schemeClr val="bg1"/>
                  </a:solidFill>
                </a:endParaRPr>
              </a:p>
              <a:p>
                <a:endParaRPr lang="en-US" altLang="zh-CN" sz="2000" dirty="0"/>
              </a:p>
              <a:p>
                <a:endParaRPr lang="en-US" altLang="zh-CN"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340393" y="1347471"/>
                <a:ext cx="9878067" cy="1990673"/>
              </a:xfrm>
              <a:prstGeom prst="rect">
                <a:avLst/>
              </a:prstGeom>
              <a:blipFill>
                <a:blip r:embed="rId2"/>
                <a:stretch>
                  <a:fillRect l="-1605" t="-4587"/>
                </a:stretch>
              </a:blipFill>
            </p:spPr>
            <p:txBody>
              <a:bodyPr/>
              <a:lstStyle/>
              <a:p>
                <a:r>
                  <a:rPr lang="zh-CN" altLang="en-US">
                    <a:noFill/>
                  </a:rPr>
                  <a:t> </a:t>
                </a:r>
              </a:p>
            </p:txBody>
          </p:sp>
        </mc:Fallback>
      </mc:AlternateContent>
      <p:sp>
        <p:nvSpPr>
          <p:cNvPr id="11" name="文本框 10"/>
          <p:cNvSpPr txBox="1"/>
          <p:nvPr/>
        </p:nvSpPr>
        <p:spPr>
          <a:xfrm>
            <a:off x="1340393" y="1979115"/>
            <a:ext cx="5732060" cy="369332"/>
          </a:xfrm>
          <a:prstGeom prst="rect">
            <a:avLst/>
          </a:prstGeom>
          <a:noFill/>
        </p:spPr>
        <p:txBody>
          <a:bodyPr wrap="square" rtlCol="0">
            <a:spAutoFit/>
          </a:bodyPr>
          <a:lstStyle/>
          <a:p>
            <a:endParaRPr lang="zh-CN" altLang="en-US" dirty="0"/>
          </a:p>
        </p:txBody>
      </p:sp>
      <p:pic>
        <p:nvPicPr>
          <p:cNvPr id="4" name="图片 3"/>
          <p:cNvPicPr>
            <a:picLocks noChangeAspect="1"/>
          </p:cNvPicPr>
          <p:nvPr/>
        </p:nvPicPr>
        <p:blipFill>
          <a:blip r:embed="rId3"/>
          <a:stretch>
            <a:fillRect/>
          </a:stretch>
        </p:blipFill>
        <p:spPr>
          <a:xfrm>
            <a:off x="963442" y="2836318"/>
            <a:ext cx="5205347" cy="3887658"/>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6135457" y="3029549"/>
                <a:ext cx="3804813" cy="1200329"/>
              </a:xfrm>
              <a:prstGeom prst="rect">
                <a:avLst/>
              </a:prstGeom>
              <a:noFill/>
            </p:spPr>
            <p:txBody>
              <a:bodyPr wrap="square" rtlCol="0">
                <a:spAutoFit/>
              </a:bodyPr>
              <a:lstStyle/>
              <a:p>
                <a:r>
                  <a:rPr lang="zh-CN" altLang="en-US" sz="2400" b="1" dirty="0">
                    <a:solidFill>
                      <a:schemeClr val="bg1"/>
                    </a:solidFill>
                  </a:rPr>
                  <a:t>从不同的</a:t>
                </a:r>
                <a:r>
                  <a:rPr lang="en-US" altLang="zh-CN" sz="2400" b="1" dirty="0">
                    <a:solidFill>
                      <a:schemeClr val="bg1"/>
                    </a:solidFill>
                  </a:rPr>
                  <a:t>Laplace</a:t>
                </a:r>
                <a:r>
                  <a:rPr lang="zh-CN" altLang="en-US" sz="2400" b="1" dirty="0">
                    <a:solidFill>
                      <a:schemeClr val="bg1"/>
                    </a:solidFill>
                  </a:rPr>
                  <a:t>分布可以看出，</a:t>
                </a:r>
                <a14:m>
                  <m:oMath xmlns:m="http://schemas.openxmlformats.org/officeDocument/2006/math">
                    <m:r>
                      <a:rPr lang="zh-CN" altLang="en-US" sz="2400" b="1" i="1" smtClean="0">
                        <a:solidFill>
                          <a:schemeClr val="bg1"/>
                        </a:solidFill>
                        <a:latin typeface="Cambria Math" panose="02040503050406030204" pitchFamily="18" charset="0"/>
                      </a:rPr>
                      <m:t>𝜺</m:t>
                    </m:r>
                  </m:oMath>
                </a14:m>
                <a:r>
                  <a:rPr lang="zh-CN" altLang="en-US" sz="2400" b="1" dirty="0">
                    <a:solidFill>
                      <a:schemeClr val="bg1"/>
                    </a:solidFill>
                  </a:rPr>
                  <a:t>越小，引入的噪声越大</a:t>
                </a:r>
              </a:p>
            </p:txBody>
          </p:sp>
        </mc:Choice>
        <mc:Fallback xmlns="">
          <p:sp>
            <p:nvSpPr>
              <p:cNvPr id="9" name="文本框 8"/>
              <p:cNvSpPr txBox="1">
                <a:spLocks noRot="1" noChangeAspect="1" noMove="1" noResize="1" noEditPoints="1" noAdjustHandles="1" noChangeArrowheads="1" noChangeShapeType="1" noTextEdit="1"/>
              </p:cNvSpPr>
              <p:nvPr/>
            </p:nvSpPr>
            <p:spPr>
              <a:xfrm>
                <a:off x="6135457" y="3029549"/>
                <a:ext cx="3804813" cy="1200329"/>
              </a:xfrm>
              <a:prstGeom prst="rect">
                <a:avLst/>
              </a:prstGeom>
              <a:blipFill>
                <a:blip r:embed="rId4"/>
                <a:stretch>
                  <a:fillRect l="-2400" t="-5584" r="-1920" b="-9137"/>
                </a:stretch>
              </a:blipFill>
            </p:spPr>
            <p:txBody>
              <a:bodyPr/>
              <a:lstStyle/>
              <a:p>
                <a:r>
                  <a:rPr lang="zh-CN" altLang="en-US">
                    <a:noFill/>
                  </a:rPr>
                  <a:t> </a:t>
                </a:r>
              </a:p>
            </p:txBody>
          </p:sp>
        </mc:Fallback>
      </mc:AlternateContent>
      <p:sp>
        <p:nvSpPr>
          <p:cNvPr id="15" name="Text Box 13">
            <a:extLst>
              <a:ext uri="{FF2B5EF4-FFF2-40B4-BE49-F238E27FC236}">
                <a16:creationId xmlns:a16="http://schemas.microsoft.com/office/drawing/2014/main" id="{7A92B52C-99E9-48D9-BC51-1242AE7F2F55}"/>
              </a:ext>
            </a:extLst>
          </p:cNvPr>
          <p:cNvSpPr txBox="1">
            <a:spLocks noChangeArrowheads="1"/>
          </p:cNvSpPr>
          <p:nvPr/>
        </p:nvSpPr>
        <p:spPr bwMode="auto">
          <a:xfrm>
            <a:off x="6377696" y="263177"/>
            <a:ext cx="5257279"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三、差分隐私保护原理</a:t>
            </a:r>
          </a:p>
        </p:txBody>
      </p:sp>
      <p:sp>
        <p:nvSpPr>
          <p:cNvPr id="16" name="TextBox 4">
            <a:extLst>
              <a:ext uri="{FF2B5EF4-FFF2-40B4-BE49-F238E27FC236}">
                <a16:creationId xmlns:a16="http://schemas.microsoft.com/office/drawing/2014/main" id="{B1376717-1D99-48B0-9266-D1403ADD5308}"/>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7" name="Line 4">
            <a:extLst>
              <a:ext uri="{FF2B5EF4-FFF2-40B4-BE49-F238E27FC236}">
                <a16:creationId xmlns:a16="http://schemas.microsoft.com/office/drawing/2014/main" id="{35382096-7F79-4B99-8412-EBA260D6FEBA}"/>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1342156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solidFill>
                <a:schemeClr val="accent3"/>
              </a:solidFill>
            </p:spPr>
            <p:txBody>
              <a:bodyPr/>
              <a:lstStyle/>
              <a:p>
                <a:pPr marL="0" indent="0">
                  <a:buNone/>
                </a:pPr>
                <a:r>
                  <a:rPr lang="zh-CN" altLang="en-US" dirty="0"/>
                  <a:t>聚类的定义和分类</a:t>
                </a:r>
                <a:endParaRPr lang="en-US" altLang="zh-CN" dirty="0"/>
              </a:p>
              <a:p>
                <a:pPr>
                  <a:buClr>
                    <a:srgbClr val="C00000"/>
                  </a:buClr>
                  <a:buFont typeface="Wingdings" panose="05000000000000000000" pitchFamily="2" charset="2"/>
                  <a:buChar char="p"/>
                </a:pPr>
                <a:r>
                  <a:rPr lang="zh-CN" altLang="en-US" sz="2400" dirty="0"/>
                  <a:t> 定义 </a:t>
                </a:r>
                <a:endParaRPr lang="en-US" altLang="zh-CN" sz="2400" dirty="0"/>
              </a:p>
              <a:p>
                <a:pPr lvl="1">
                  <a:lnSpc>
                    <a:spcPct val="100000"/>
                  </a:lnSpc>
                  <a:buClr>
                    <a:srgbClr val="C00000"/>
                  </a:buClr>
                  <a:buFont typeface="Wingdings" panose="05000000000000000000" pitchFamily="2" charset="2"/>
                  <a:buChar char="n"/>
                </a:pPr>
                <a:r>
                  <a:rPr lang="zh-CN" altLang="en-US" dirty="0">
                    <a:solidFill>
                      <a:schemeClr val="tx1"/>
                    </a:solidFill>
                  </a:rPr>
                  <a:t>聚类就是对大量未知标注的数据集，按数据的内在相似性将数据集划分为多个类别，使类别内的数据相似度较大而类别间的数据相似度较小</a:t>
                </a:r>
                <a:endParaRPr lang="en-US" altLang="zh-CN" dirty="0">
                  <a:solidFill>
                    <a:schemeClr val="tx1"/>
                  </a:solidFill>
                </a:endParaRPr>
              </a:p>
              <a:p>
                <a:pPr>
                  <a:buClr>
                    <a:srgbClr val="C00000"/>
                  </a:buClr>
                  <a:buFont typeface="Wingdings" panose="05000000000000000000" pitchFamily="2" charset="2"/>
                  <a:buChar char="p"/>
                </a:pPr>
                <a:r>
                  <a:rPr lang="en-US" altLang="zh-CN" sz="2400" dirty="0">
                    <a:solidFill>
                      <a:schemeClr val="tx1"/>
                    </a:solidFill>
                  </a:rPr>
                  <a:t> </a:t>
                </a:r>
                <a:r>
                  <a:rPr lang="zh-CN" altLang="en-US" sz="2400" dirty="0">
                    <a:solidFill>
                      <a:schemeClr val="tx1"/>
                    </a:solidFill>
                  </a:rPr>
                  <a:t>分类</a:t>
                </a:r>
                <a:endParaRPr lang="en-US" altLang="zh-CN" sz="2400" dirty="0">
                  <a:solidFill>
                    <a:schemeClr val="tx1"/>
                  </a:solidFill>
                </a:endParaRPr>
              </a:p>
              <a:p>
                <a:pPr lvl="1">
                  <a:buClr>
                    <a:srgbClr val="C00000"/>
                  </a:buClr>
                  <a:buFont typeface="Wingdings" panose="05000000000000000000" pitchFamily="2" charset="2"/>
                  <a:buChar char="n"/>
                </a:pPr>
                <a:r>
                  <a:rPr lang="en-US" altLang="zh-CN" dirty="0">
                    <a:solidFill>
                      <a:schemeClr val="tx1"/>
                    </a:solidFill>
                  </a:rPr>
                  <a:t> k-means</a:t>
                </a:r>
                <a:r>
                  <a:rPr lang="zh-CN" altLang="en-US" dirty="0">
                    <a:solidFill>
                      <a:schemeClr val="tx1"/>
                    </a:solidFill>
                  </a:rPr>
                  <a:t>聚类</a:t>
                </a:r>
                <a:endParaRPr lang="en-US" altLang="zh-CN" dirty="0">
                  <a:solidFill>
                    <a:schemeClr val="tx1"/>
                  </a:solidFill>
                </a:endParaRPr>
              </a:p>
              <a:p>
                <a:pPr lvl="1">
                  <a:buClr>
                    <a:srgbClr val="C00000"/>
                  </a:buClr>
                  <a:buFont typeface="Wingdings" panose="05000000000000000000" pitchFamily="2" charset="2"/>
                  <a:buChar char="n"/>
                </a:pPr>
                <a:r>
                  <a:rPr lang="en-US" altLang="zh-CN" dirty="0">
                    <a:solidFill>
                      <a:schemeClr val="tx1"/>
                    </a:solidFill>
                  </a:rPr>
                  <a:t> </a:t>
                </a:r>
                <a:r>
                  <a:rPr lang="zh-CN" altLang="en-US" dirty="0">
                    <a:solidFill>
                      <a:schemeClr val="tx1"/>
                    </a:solidFill>
                  </a:rPr>
                  <a:t>层次聚类</a:t>
                </a:r>
                <a:endParaRPr lang="en-US" altLang="zh-CN" dirty="0">
                  <a:solidFill>
                    <a:schemeClr val="tx1"/>
                  </a:solidFill>
                </a:endParaRPr>
              </a:p>
              <a:p>
                <a:pPr lvl="1">
                  <a:buClr>
                    <a:srgbClr val="C00000"/>
                  </a:buClr>
                  <a:buFont typeface="Wingdings" panose="05000000000000000000" pitchFamily="2" charset="2"/>
                  <a:buChar char="n"/>
                </a:pPr>
                <a:r>
                  <a:rPr lang="en-US" altLang="zh-CN" dirty="0">
                    <a:solidFill>
                      <a:schemeClr val="tx1"/>
                    </a:solidFill>
                  </a:rPr>
                  <a:t> </a:t>
                </a:r>
                <a:r>
                  <a:rPr lang="zh-CN" altLang="en-US" dirty="0">
                    <a:solidFill>
                      <a:schemeClr val="tx1"/>
                    </a:solidFill>
                  </a:rPr>
                  <a:t>密度聚类</a:t>
                </a:r>
                <a:endParaRPr lang="en-US" altLang="zh-CN" dirty="0">
                  <a:solidFill>
                    <a:schemeClr val="tx1"/>
                  </a:solidFill>
                </a:endParaRPr>
              </a:p>
              <a:p>
                <a:pPr lvl="1">
                  <a:buClr>
                    <a:srgbClr val="C00000"/>
                  </a:buClr>
                  <a:buFont typeface="Wingdings" panose="05000000000000000000" pitchFamily="2" charset="2"/>
                  <a:buChar char="n"/>
                </a:pPr>
                <a:r>
                  <a:rPr lang="en-US" altLang="zh-CN" dirty="0">
                    <a:solidFill>
                      <a:schemeClr val="tx1"/>
                    </a:solidFill>
                  </a:rPr>
                  <a:t> </a:t>
                </a:r>
                <a:r>
                  <a:rPr lang="zh-CN" altLang="en-US" dirty="0">
                    <a:solidFill>
                      <a:schemeClr val="tx1"/>
                    </a:solidFill>
                  </a:rPr>
                  <a:t>谱聚类</a:t>
                </a:r>
                <a:endParaRPr lang="en-US" altLang="zh-CN" dirty="0">
                  <a:solidFill>
                    <a:schemeClr val="tx1"/>
                  </a:solidFill>
                </a:endParaRPr>
              </a:p>
              <a:p>
                <a:pPr lvl="1">
                  <a:buClr>
                    <a:srgbClr val="C00000"/>
                  </a:buClr>
                  <a:buFont typeface="Wingdings" panose="05000000000000000000" pitchFamily="2" charset="2"/>
                  <a:buChar char="n"/>
                </a:pPr>
                <a:r>
                  <a:rPr lang="en-US" altLang="zh-CN" dirty="0">
                    <a:solidFill>
                      <a:schemeClr val="tx1"/>
                    </a:solidFill>
                  </a:rPr>
                  <a:t> </a:t>
                </a:r>
                <a14:m>
                  <m:oMath xmlns:m="http://schemas.openxmlformats.org/officeDocument/2006/math">
                    <m:r>
                      <a:rPr lang="en-US" altLang="zh-CN" i="1" smtClean="0">
                        <a:solidFill>
                          <a:schemeClr val="tx1"/>
                        </a:solidFill>
                        <a:latin typeface="Cambria Math" panose="02040503050406030204" pitchFamily="18" charset="0"/>
                        <a:ea typeface="Cambria Math" panose="02040503050406030204" pitchFamily="18" charset="0"/>
                      </a:rPr>
                      <m:t>⋯</m:t>
                    </m:r>
                  </m:oMath>
                </a14:m>
                <a:endParaRPr lang="zh-CN" altLang="en-US" dirty="0">
                  <a:solidFill>
                    <a:schemeClr val="tx1"/>
                  </a:solidFill>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1111" t="-1482"/>
                </a:stretch>
              </a:blipFill>
            </p:spPr>
            <p:txBody>
              <a:bodyPr/>
              <a:lstStyle/>
              <a:p>
                <a:r>
                  <a:rPr lang="zh-CN" altLang="en-US">
                    <a:noFill/>
                  </a:rPr>
                  <a:t> </a:t>
                </a:r>
              </a:p>
            </p:txBody>
          </p:sp>
        </mc:Fallback>
      </mc:AlternateContent>
      <p:cxnSp>
        <p:nvCxnSpPr>
          <p:cNvPr id="7" name="直接连接符 6"/>
          <p:cNvCxnSpPr/>
          <p:nvPr/>
        </p:nvCxnSpPr>
        <p:spPr>
          <a:xfrm>
            <a:off x="838200" y="2278505"/>
            <a:ext cx="10515600" cy="29980"/>
          </a:xfrm>
          <a:prstGeom prst="line">
            <a:avLst/>
          </a:prstGeom>
        </p:spPr>
        <p:style>
          <a:lnRef idx="1">
            <a:schemeClr val="dk1"/>
          </a:lnRef>
          <a:fillRef idx="0">
            <a:schemeClr val="dk1"/>
          </a:fillRef>
          <a:effectRef idx="0">
            <a:schemeClr val="dk1"/>
          </a:effectRef>
          <a:fontRef idx="minor">
            <a:schemeClr val="tx1"/>
          </a:fontRef>
        </p:style>
      </p:cxnSp>
      <p:sp>
        <p:nvSpPr>
          <p:cNvPr id="8" name="Text Box 13">
            <a:extLst>
              <a:ext uri="{FF2B5EF4-FFF2-40B4-BE49-F238E27FC236}">
                <a16:creationId xmlns:a16="http://schemas.microsoft.com/office/drawing/2014/main" id="{117778DA-BF01-4C9E-8ACC-72FA5A0C4A6B}"/>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9" name="TextBox 4">
            <a:extLst>
              <a:ext uri="{FF2B5EF4-FFF2-40B4-BE49-F238E27FC236}">
                <a16:creationId xmlns:a16="http://schemas.microsoft.com/office/drawing/2014/main" id="{5CBCCBF3-A2BB-4300-9E93-3016238D1F16}"/>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0" name="Line 4">
            <a:extLst>
              <a:ext uri="{FF2B5EF4-FFF2-40B4-BE49-F238E27FC236}">
                <a16:creationId xmlns:a16="http://schemas.microsoft.com/office/drawing/2014/main" id="{94537DBD-A4F3-432E-9ACD-E8E220CB9A97}"/>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3959477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xfrm>
                <a:off x="891382" y="1575947"/>
                <a:ext cx="10515600" cy="5277288"/>
              </a:xfrm>
              <a:solidFill>
                <a:schemeClr val="bg1"/>
              </a:solidFill>
            </p:spPr>
            <p:txBody>
              <a:bodyPr/>
              <a:lstStyle/>
              <a:p>
                <a:pPr marL="0" indent="0">
                  <a:buNone/>
                </a:pPr>
                <a:r>
                  <a:rPr lang="en-US" altLang="zh-CN" dirty="0">
                    <a:solidFill>
                      <a:schemeClr val="tx1"/>
                    </a:solidFill>
                  </a:rPr>
                  <a:t>k-means</a:t>
                </a:r>
                <a:r>
                  <a:rPr lang="zh-CN" altLang="en-US" dirty="0">
                    <a:solidFill>
                      <a:schemeClr val="tx1"/>
                    </a:solidFill>
                  </a:rPr>
                  <a:t>聚类算法步骤：</a:t>
                </a:r>
              </a:p>
              <a:p>
                <a:pPr>
                  <a:lnSpc>
                    <a:spcPct val="100000"/>
                  </a:lnSpc>
                  <a:buClr>
                    <a:srgbClr val="C00000"/>
                  </a:buClr>
                  <a:buFont typeface="Wingdings" panose="05000000000000000000" pitchFamily="2" charset="2"/>
                  <a:buChar char="p"/>
                </a:pPr>
                <a:r>
                  <a:rPr lang="en-US" altLang="zh-CN" sz="2400" dirty="0">
                    <a:solidFill>
                      <a:schemeClr val="tx1"/>
                    </a:solidFill>
                  </a:rPr>
                  <a:t> K-means</a:t>
                </a:r>
                <a:r>
                  <a:rPr lang="zh-CN" altLang="en-US" sz="2400" dirty="0">
                    <a:solidFill>
                      <a:schemeClr val="tx1"/>
                    </a:solidFill>
                  </a:rPr>
                  <a:t>算法，也被称为</a:t>
                </a:r>
                <a:r>
                  <a:rPr lang="en-US" altLang="zh-CN" sz="2400" dirty="0">
                    <a:solidFill>
                      <a:schemeClr val="tx1"/>
                    </a:solidFill>
                  </a:rPr>
                  <a:t>k-</a:t>
                </a:r>
                <a:r>
                  <a:rPr lang="zh-CN" altLang="en-US" sz="2400" dirty="0">
                    <a:solidFill>
                      <a:schemeClr val="tx1"/>
                    </a:solidFill>
                  </a:rPr>
                  <a:t>平均或</a:t>
                </a:r>
                <a:r>
                  <a:rPr lang="en-US" altLang="zh-CN" sz="2400" dirty="0">
                    <a:solidFill>
                      <a:schemeClr val="tx1"/>
                    </a:solidFill>
                  </a:rPr>
                  <a:t>k-</a:t>
                </a:r>
                <a:r>
                  <a:rPr lang="zh-CN" altLang="en-US" sz="2400" dirty="0">
                    <a:solidFill>
                      <a:schemeClr val="tx1"/>
                    </a:solidFill>
                  </a:rPr>
                  <a:t>均值，是一种广泛使用的聚类算法，或者成为其他聚类算法的基础</a:t>
                </a:r>
                <a:endParaRPr lang="en-US" altLang="zh-CN" sz="2400" dirty="0">
                  <a:solidFill>
                    <a:schemeClr val="tx1"/>
                  </a:solidFill>
                </a:endParaRPr>
              </a:p>
              <a:p>
                <a:pPr marL="0" indent="0">
                  <a:lnSpc>
                    <a:spcPct val="100000"/>
                  </a:lnSpc>
                  <a:spcBef>
                    <a:spcPts val="1800"/>
                  </a:spcBef>
                  <a:buClr>
                    <a:srgbClr val="C00000"/>
                  </a:buClr>
                  <a:buNone/>
                </a:pPr>
                <a:r>
                  <a:rPr lang="zh-CN" altLang="en-US" sz="2400" dirty="0">
                    <a:solidFill>
                      <a:schemeClr val="tx1"/>
                    </a:solidFill>
                  </a:rPr>
                  <a:t>算法步骤</a:t>
                </a:r>
                <a:r>
                  <a:rPr lang="en-US" altLang="zh-CN" sz="2400" dirty="0">
                    <a:solidFill>
                      <a:schemeClr val="tx1"/>
                    </a:solidFill>
                  </a:rPr>
                  <a:t>:</a:t>
                </a:r>
              </a:p>
              <a:p>
                <a:pPr marL="0" indent="0">
                  <a:buClr>
                    <a:srgbClr val="C00000"/>
                  </a:buClr>
                  <a:buNone/>
                </a:pPr>
                <a:r>
                  <a:rPr lang="en-US" altLang="zh-CN" sz="2400" dirty="0">
                    <a:solidFill>
                      <a:schemeClr val="tx1"/>
                    </a:solidFill>
                  </a:rPr>
                  <a:t> </a:t>
                </a:r>
                <a:r>
                  <a:rPr lang="zh-CN" altLang="en-US" sz="2400" dirty="0">
                    <a:solidFill>
                      <a:schemeClr val="tx1"/>
                    </a:solidFill>
                  </a:rPr>
                  <a:t>假设输入样本为                             ，则算法步骤为：</a:t>
                </a:r>
                <a:endParaRPr lang="en-US" altLang="zh-CN" sz="2400" dirty="0">
                  <a:solidFill>
                    <a:schemeClr val="tx1"/>
                  </a:solidFill>
                </a:endParaRPr>
              </a:p>
              <a:p>
                <a:pPr marL="457200" lvl="1" indent="0">
                  <a:buClr>
                    <a:srgbClr val="C00000"/>
                  </a:buClr>
                  <a:buNone/>
                </a:pPr>
                <a:r>
                  <a:rPr lang="zh-CN" altLang="en-US" sz="2000" dirty="0">
                    <a:solidFill>
                      <a:schemeClr val="tx1"/>
                    </a:solidFill>
                  </a:rPr>
                  <a:t>步骤</a:t>
                </a:r>
                <a:r>
                  <a:rPr lang="en-US" altLang="zh-CN" sz="2000" dirty="0">
                    <a:solidFill>
                      <a:schemeClr val="tx1"/>
                    </a:solidFill>
                  </a:rPr>
                  <a:t>1</a:t>
                </a:r>
                <a:r>
                  <a:rPr lang="zh-CN" altLang="en-US" sz="2000" dirty="0">
                    <a:solidFill>
                      <a:schemeClr val="tx1"/>
                    </a:solidFill>
                  </a:rPr>
                  <a:t>：选择初始的</a:t>
                </a:r>
                <a:r>
                  <a:rPr lang="en-US" altLang="zh-CN" sz="2000" dirty="0">
                    <a:solidFill>
                      <a:schemeClr val="tx1"/>
                    </a:solidFill>
                  </a:rPr>
                  <a:t>k</a:t>
                </a:r>
                <a:r>
                  <a:rPr lang="zh-CN" altLang="en-US" sz="2000" dirty="0">
                    <a:solidFill>
                      <a:schemeClr val="tx1"/>
                    </a:solidFill>
                  </a:rPr>
                  <a:t>个类别中心</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𝑢</m:t>
                        </m:r>
                      </m:e>
                      <m:sub>
                        <m:r>
                          <a:rPr lang="en-US" altLang="zh-CN" b="0" i="1" smtClean="0">
                            <a:solidFill>
                              <a:schemeClr val="tx1"/>
                            </a:solidFill>
                            <a:latin typeface="Cambria Math" panose="02040503050406030204" pitchFamily="18" charset="0"/>
                          </a:rPr>
                          <m:t>1</m:t>
                        </m:r>
                      </m:sub>
                    </m:sSub>
                  </m:oMath>
                </a14:m>
                <a:r>
                  <a:rPr lang="zh-CN" altLang="en-US"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𝑢</m:t>
                        </m:r>
                      </m:e>
                      <m:sub>
                        <m:r>
                          <a:rPr lang="en-US" altLang="zh-CN" b="0" i="1" smtClean="0">
                            <a:solidFill>
                              <a:schemeClr val="tx1"/>
                            </a:solidFill>
                            <a:latin typeface="Cambria Math" panose="02040503050406030204" pitchFamily="18" charset="0"/>
                          </a:rPr>
                          <m:t>2</m:t>
                        </m:r>
                      </m:sub>
                    </m:sSub>
                    <m:r>
                      <a:rPr lang="zh-CN" altLang="en-US" dirty="0">
                        <a:solidFill>
                          <a:schemeClr val="tx1"/>
                        </a:solidFill>
                        <a:latin typeface="Cambria Math" panose="02040503050406030204" pitchFamily="18" charset="0"/>
                      </a:rPr>
                      <m:t>⋯</m:t>
                    </m:r>
                  </m:oMath>
                </a14:m>
                <a:r>
                  <a:rPr lang="zh-CN" altLang="en-US" dirty="0">
                    <a:solidFill>
                      <a:schemeClr val="tx1"/>
                    </a:solidFill>
                  </a:rPr>
                  <a:t> </a:t>
                </a:r>
                <a14:m>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𝑢</m:t>
                        </m:r>
                      </m:e>
                      <m:sub>
                        <m:r>
                          <a:rPr lang="en-US" altLang="zh-CN" b="0" i="1" dirty="0" smtClean="0">
                            <a:solidFill>
                              <a:schemeClr val="tx1"/>
                            </a:solidFill>
                            <a:latin typeface="Cambria Math" panose="02040503050406030204" pitchFamily="18" charset="0"/>
                          </a:rPr>
                          <m:t>𝑘</m:t>
                        </m:r>
                      </m:sub>
                    </m:sSub>
                  </m:oMath>
                </a14:m>
                <a:endParaRPr lang="en-US" altLang="zh-CN" dirty="0">
                  <a:solidFill>
                    <a:schemeClr val="tx1"/>
                  </a:solidFill>
                </a:endParaRPr>
              </a:p>
              <a:p>
                <a:pPr marL="457200" lvl="1" indent="0">
                  <a:buClr>
                    <a:srgbClr val="C00000"/>
                  </a:buClr>
                  <a:buNone/>
                </a:pPr>
                <a:r>
                  <a:rPr lang="zh-CN" altLang="en-US" sz="2000" dirty="0">
                    <a:solidFill>
                      <a:schemeClr val="tx1"/>
                    </a:solidFill>
                  </a:rPr>
                  <a:t>步骤</a:t>
                </a:r>
                <a:r>
                  <a:rPr lang="en-US" altLang="zh-CN" sz="2000" dirty="0">
                    <a:solidFill>
                      <a:schemeClr val="tx1"/>
                    </a:solidFill>
                  </a:rPr>
                  <a:t>2</a:t>
                </a:r>
                <a:r>
                  <a:rPr lang="zh-CN" altLang="en-US" sz="2000" dirty="0">
                    <a:solidFill>
                      <a:schemeClr val="tx1"/>
                    </a:solidFill>
                  </a:rPr>
                  <a:t>：对于每个样本</a:t>
                </a:r>
                <a14:m>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𝑋</m:t>
                        </m:r>
                      </m:e>
                      <m:sub>
                        <m:r>
                          <a:rPr lang="en-US" altLang="zh-CN" sz="2000" b="0" i="1" smtClean="0">
                            <a:solidFill>
                              <a:schemeClr val="tx1"/>
                            </a:solidFill>
                            <a:latin typeface="Cambria Math" panose="02040503050406030204" pitchFamily="18" charset="0"/>
                          </a:rPr>
                          <m:t>𝑖</m:t>
                        </m:r>
                      </m:sub>
                    </m:sSub>
                    <m:r>
                      <a:rPr lang="zh-CN" altLang="en-US" sz="2000" i="1">
                        <a:solidFill>
                          <a:schemeClr val="tx1"/>
                        </a:solidFill>
                        <a:latin typeface="Cambria Math" panose="02040503050406030204" pitchFamily="18" charset="0"/>
                      </a:rPr>
                      <m:t>，</m:t>
                    </m:r>
                  </m:oMath>
                </a14:m>
                <a:r>
                  <a:rPr lang="zh-CN" altLang="en-US" sz="2000" dirty="0">
                    <a:solidFill>
                      <a:schemeClr val="tx1"/>
                    </a:solidFill>
                  </a:rPr>
                  <a:t>将其标记为距离类别中心最近的类别，即：</a:t>
                </a:r>
                <a:endParaRPr lang="en-US" altLang="zh-CN" sz="2000" dirty="0">
                  <a:solidFill>
                    <a:schemeClr val="tx1"/>
                  </a:solidFill>
                </a:endParaRPr>
              </a:p>
              <a:p>
                <a:pPr marL="457200" lvl="1" indent="0">
                  <a:buClr>
                    <a:srgbClr val="C00000"/>
                  </a:buClr>
                  <a:buNone/>
                </a:pPr>
                <a:endParaRPr lang="en-US" altLang="zh-CN" dirty="0">
                  <a:solidFill>
                    <a:schemeClr val="tx1"/>
                  </a:solidFill>
                </a:endParaRPr>
              </a:p>
              <a:p>
                <a:pPr lvl="1">
                  <a:buClr>
                    <a:srgbClr val="C00000"/>
                  </a:buClr>
                  <a:buFont typeface="Wingdings" panose="05000000000000000000" pitchFamily="2" charset="2"/>
                  <a:buChar char="n"/>
                </a:pPr>
                <a:endParaRPr lang="en-US" altLang="zh-CN" dirty="0">
                  <a:solidFill>
                    <a:schemeClr val="tx1"/>
                  </a:solidFill>
                </a:endParaRPr>
              </a:p>
              <a:p>
                <a:pPr marL="457200" lvl="1" indent="0">
                  <a:buClr>
                    <a:srgbClr val="C00000"/>
                  </a:buClr>
                  <a:buNone/>
                </a:pPr>
                <a:r>
                  <a:rPr lang="zh-CN" altLang="en-US" sz="2000" dirty="0">
                    <a:solidFill>
                      <a:schemeClr val="tx1"/>
                    </a:solidFill>
                  </a:rPr>
                  <a:t>步骤</a:t>
                </a:r>
                <a:r>
                  <a:rPr lang="en-US" altLang="zh-CN" sz="2000" dirty="0">
                    <a:solidFill>
                      <a:schemeClr val="tx1"/>
                    </a:solidFill>
                  </a:rPr>
                  <a:t>3</a:t>
                </a:r>
                <a:r>
                  <a:rPr lang="zh-CN" altLang="en-US" sz="2000" dirty="0">
                    <a:solidFill>
                      <a:schemeClr val="tx1"/>
                    </a:solidFill>
                  </a:rPr>
                  <a:t>：将每个类别中心更新为隶属该类别的所有样本的均值</a:t>
                </a:r>
                <a:endParaRPr lang="en-US" altLang="zh-CN" sz="2000" dirty="0">
                  <a:solidFill>
                    <a:schemeClr val="tx1"/>
                  </a:solidFill>
                </a:endParaRPr>
              </a:p>
              <a:p>
                <a:pPr lvl="1">
                  <a:buClr>
                    <a:srgbClr val="C00000"/>
                  </a:buClr>
                  <a:buFont typeface="Wingdings" panose="05000000000000000000" pitchFamily="2" charset="2"/>
                  <a:buChar char="n"/>
                </a:pPr>
                <a:endParaRPr lang="zh-CN" altLang="en-US" sz="2000"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891382" y="1575947"/>
                <a:ext cx="10515600" cy="5277288"/>
              </a:xfrm>
              <a:blipFill>
                <a:blip r:embed="rId2"/>
                <a:stretch>
                  <a:fillRect l="-1159" t="-1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254674" y="3502899"/>
                <a:ext cx="2523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𝑆</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1">
                              <a:latin typeface="Cambria Math" panose="02040503050406030204" pitchFamily="18" charset="0"/>
                            </a:rPr>
                            <m:t>𝑚</m:t>
                          </m:r>
                        </m:sub>
                      </m:sSub>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254674" y="3502899"/>
                <a:ext cx="2523319" cy="461665"/>
              </a:xfrm>
              <a:prstGeom prst="rect">
                <a:avLst/>
              </a:prstGeom>
              <a:blipFill>
                <a:blip r:embed="rId3"/>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962015" y="4791377"/>
                <a:ext cx="3631956" cy="682110"/>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zh-CN" altLang="en-US" sz="2400" i="1">
                          <a:latin typeface="Cambria Math" panose="02040503050406030204" pitchFamily="18" charset="0"/>
                        </a:rPr>
                        <m:t>𝑙𝑎𝑏𝑒</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𝑙</m:t>
                          </m:r>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limLow>
                        <m:limLowPr>
                          <m:ctrlPr>
                            <a:rPr lang="zh-CN" altLang="en-US" sz="2400" i="1">
                              <a:latin typeface="Cambria Math" panose="02040503050406030204" pitchFamily="18" charset="0"/>
                            </a:rPr>
                          </m:ctrlPr>
                        </m:limLowPr>
                        <m:e>
                          <m:r>
                            <m:rPr>
                              <m:sty m:val="p"/>
                            </m:rPr>
                            <a:rPr lang="zh-CN" altLang="en-US" sz="2400" i="0">
                              <a:latin typeface="Cambria Math" panose="02040503050406030204" pitchFamily="18" charset="0"/>
                            </a:rPr>
                            <m:t>argmin</m:t>
                          </m:r>
                        </m:e>
                        <m:lim>
                          <m:r>
                            <a:rPr lang="zh-CN" altLang="en-US" sz="2400" i="0">
                              <a:latin typeface="Cambria Math" panose="02040503050406030204" pitchFamily="18" charset="0"/>
                            </a:rPr>
                            <m:t>1≤</m:t>
                          </m:r>
                          <m:r>
                            <a:rPr lang="zh-CN" altLang="en-US" sz="2400" i="1">
                              <a:latin typeface="Cambria Math" panose="02040503050406030204" pitchFamily="18" charset="0"/>
                            </a:rPr>
                            <m:t>𝑗</m:t>
                          </m:r>
                          <m:r>
                            <a:rPr lang="zh-CN" altLang="en-US" sz="2400" i="0">
                              <a:latin typeface="Cambria Math" panose="02040503050406030204" pitchFamily="18" charset="0"/>
                            </a:rPr>
                            <m:t>≤</m:t>
                          </m:r>
                          <m:r>
                            <a:rPr lang="zh-CN" altLang="en-US" sz="2400" i="1">
                              <a:latin typeface="Cambria Math" panose="02040503050406030204" pitchFamily="18" charset="0"/>
                            </a:rPr>
                            <m:t>𝑘</m:t>
                          </m:r>
                        </m:lim>
                      </m:limLow>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𝑢</m:t>
                          </m:r>
                        </m:e>
                        <m:sub>
                          <m:r>
                            <a:rPr lang="zh-CN" altLang="en-US" sz="2400" i="1">
                              <a:latin typeface="Cambria Math" panose="02040503050406030204" pitchFamily="18" charset="0"/>
                            </a:rPr>
                            <m:t>𝑗</m:t>
                          </m:r>
                        </m:sub>
                      </m:sSub>
                      <m:r>
                        <a:rPr lang="zh-CN" altLang="en-US" sz="2400" i="0">
                          <a:latin typeface="Cambria Math" panose="02040503050406030204" pitchFamily="18" charset="0"/>
                        </a:rPr>
                        <m:t>‖</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962015" y="4791377"/>
                <a:ext cx="3631956" cy="682110"/>
              </a:xfrm>
              <a:prstGeom prst="rect">
                <a:avLst/>
              </a:prstGeom>
              <a:blipFill>
                <a:blip r:embed="rId4"/>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691157" y="5805264"/>
                <a:ext cx="2173672" cy="1073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𝑢</m:t>
                          </m:r>
                        </m:e>
                        <m:sub>
                          <m:r>
                            <a:rPr lang="zh-CN" altLang="en-US" sz="2400" i="1">
                              <a:latin typeface="Cambria Math" panose="02040503050406030204" pitchFamily="18" charset="0"/>
                            </a:rPr>
                            <m:t>𝑗</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1">
                                  <a:latin typeface="Cambria Math" panose="02040503050406030204" pitchFamily="18" charset="0"/>
                                </a:rPr>
                                <m:t>𝑗</m:t>
                              </m:r>
                            </m:sub>
                          </m:sSub>
                          <m:r>
                            <a:rPr lang="zh-CN" altLang="en-US" sz="2400" i="0">
                              <a:latin typeface="Cambria Math" panose="02040503050406030204" pitchFamily="18" charset="0"/>
                            </a:rPr>
                            <m:t>|</m:t>
                          </m:r>
                        </m:den>
                      </m:f>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1">
                                  <a:latin typeface="Cambria Math" panose="02040503050406030204" pitchFamily="18" charset="0"/>
                                </a:rPr>
                                <m:t>𝑗</m:t>
                              </m:r>
                            </m:sub>
                          </m:sSub>
                        </m:sub>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m:t>
                              </m:r>
                            </m:sub>
                          </m:sSub>
                        </m:e>
                      </m:nary>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691157" y="5805264"/>
                <a:ext cx="2173672" cy="1073755"/>
              </a:xfrm>
              <a:prstGeom prst="rect">
                <a:avLst/>
              </a:prstGeom>
              <a:blipFill>
                <a:blip r:embed="rId5"/>
                <a:stretch>
                  <a:fillRect/>
                </a:stretch>
              </a:blipFill>
            </p:spPr>
            <p:txBody>
              <a:bodyPr/>
              <a:lstStyle/>
              <a:p>
                <a:r>
                  <a:rPr lang="zh-CN" altLang="en-US">
                    <a:noFill/>
                  </a:rPr>
                  <a:t> </a:t>
                </a:r>
              </a:p>
            </p:txBody>
          </p:sp>
        </mc:Fallback>
      </mc:AlternateContent>
      <p:sp>
        <p:nvSpPr>
          <p:cNvPr id="10" name="Text Box 13">
            <a:extLst>
              <a:ext uri="{FF2B5EF4-FFF2-40B4-BE49-F238E27FC236}">
                <a16:creationId xmlns:a16="http://schemas.microsoft.com/office/drawing/2014/main" id="{F65E87CA-6E45-49E4-B2D1-3E7A18524D92}"/>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11" name="TextBox 4">
            <a:extLst>
              <a:ext uri="{FF2B5EF4-FFF2-40B4-BE49-F238E27FC236}">
                <a16:creationId xmlns:a16="http://schemas.microsoft.com/office/drawing/2014/main" id="{7DFCAC7F-A119-4003-A758-84DE07219AE7}"/>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2" name="Line 4">
            <a:extLst>
              <a:ext uri="{FF2B5EF4-FFF2-40B4-BE49-F238E27FC236}">
                <a16:creationId xmlns:a16="http://schemas.microsoft.com/office/drawing/2014/main" id="{6E19F503-DBF9-47EB-8234-C2E45AB4C511}"/>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1664410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825624"/>
            <a:ext cx="10515600" cy="4475593"/>
          </a:xfrm>
          <a:solidFill>
            <a:schemeClr val="bg1"/>
          </a:solidFill>
        </p:spPr>
        <p:txBody>
          <a:bodyPr/>
          <a:lstStyle/>
          <a:p>
            <a:pPr marL="0" indent="0">
              <a:buNone/>
            </a:pPr>
            <a:r>
              <a:rPr lang="en-US" altLang="zh-CN" dirty="0"/>
              <a:t>k-means</a:t>
            </a:r>
            <a:r>
              <a:rPr lang="zh-CN" altLang="en-US" dirty="0"/>
              <a:t>聚类</a:t>
            </a:r>
          </a:p>
          <a:p>
            <a:pPr marL="0" indent="0">
              <a:buClr>
                <a:srgbClr val="C00000"/>
              </a:buClr>
              <a:buNone/>
            </a:pPr>
            <a:endParaRPr lang="en-US" altLang="zh-CN" sz="2400" dirty="0"/>
          </a:p>
          <a:p>
            <a:pPr marL="457200" lvl="1" indent="0">
              <a:buClr>
                <a:srgbClr val="C00000"/>
              </a:buClr>
              <a:buNone/>
            </a:pPr>
            <a:r>
              <a:rPr lang="zh-CN" altLang="en-US" sz="2000" dirty="0">
                <a:solidFill>
                  <a:schemeClr val="tx1"/>
                </a:solidFill>
              </a:rPr>
              <a:t>步骤</a:t>
            </a:r>
            <a:r>
              <a:rPr lang="en-US" altLang="zh-CN" sz="2000" dirty="0">
                <a:solidFill>
                  <a:schemeClr val="tx1"/>
                </a:solidFill>
              </a:rPr>
              <a:t>4</a:t>
            </a:r>
            <a:r>
              <a:rPr lang="zh-CN" altLang="en-US" sz="2000" dirty="0">
                <a:solidFill>
                  <a:schemeClr val="tx1"/>
                </a:solidFill>
              </a:rPr>
              <a:t>：重复步骤</a:t>
            </a:r>
            <a:r>
              <a:rPr lang="en-US" altLang="zh-CN" sz="2000" dirty="0">
                <a:solidFill>
                  <a:schemeClr val="tx1"/>
                </a:solidFill>
              </a:rPr>
              <a:t>2</a:t>
            </a:r>
            <a:r>
              <a:rPr lang="zh-CN" altLang="en-US" sz="2000" dirty="0">
                <a:solidFill>
                  <a:schemeClr val="tx1"/>
                </a:solidFill>
              </a:rPr>
              <a:t>和</a:t>
            </a:r>
            <a:r>
              <a:rPr lang="en-US" altLang="zh-CN" sz="2000" dirty="0">
                <a:solidFill>
                  <a:schemeClr val="tx1"/>
                </a:solidFill>
              </a:rPr>
              <a:t>3</a:t>
            </a:r>
            <a:r>
              <a:rPr lang="zh-CN" altLang="en-US" sz="2000" dirty="0">
                <a:solidFill>
                  <a:schemeClr val="tx1"/>
                </a:solidFill>
              </a:rPr>
              <a:t>，直到类别中心的变化小于某阈值</a:t>
            </a:r>
            <a:endParaRPr lang="en-US" altLang="zh-CN" sz="2000" dirty="0">
              <a:solidFill>
                <a:schemeClr val="tx1"/>
              </a:solidFill>
            </a:endParaRPr>
          </a:p>
          <a:p>
            <a:pPr marL="457200" lvl="1" indent="0">
              <a:buClr>
                <a:srgbClr val="C00000"/>
              </a:buClr>
              <a:buNone/>
            </a:pPr>
            <a:endParaRPr lang="en-US" altLang="zh-CN" sz="2000" dirty="0">
              <a:solidFill>
                <a:schemeClr val="tx1"/>
              </a:solidFill>
            </a:endParaRPr>
          </a:p>
          <a:p>
            <a:pPr>
              <a:buClr>
                <a:srgbClr val="C00000"/>
              </a:buClr>
              <a:buFont typeface="Wingdings" panose="05000000000000000000" pitchFamily="2" charset="2"/>
              <a:buChar char="p"/>
            </a:pPr>
            <a:r>
              <a:rPr lang="zh-CN" altLang="en-US" sz="2400" dirty="0">
                <a:solidFill>
                  <a:schemeClr val="tx1"/>
                </a:solidFill>
              </a:rPr>
              <a:t> 中止条件：</a:t>
            </a:r>
            <a:endParaRPr lang="en-US" altLang="zh-CN" sz="2400" dirty="0">
              <a:solidFill>
                <a:schemeClr val="tx1"/>
              </a:solidFill>
            </a:endParaRPr>
          </a:p>
          <a:p>
            <a:pPr lvl="1">
              <a:buClr>
                <a:srgbClr val="C00000"/>
              </a:buClr>
              <a:buFont typeface="Wingdings" panose="05000000000000000000" pitchFamily="2" charset="2"/>
              <a:buChar char="n"/>
            </a:pPr>
            <a:r>
              <a:rPr lang="zh-CN" altLang="en-US" sz="2000" dirty="0">
                <a:solidFill>
                  <a:schemeClr val="tx1"/>
                </a:solidFill>
              </a:rPr>
              <a:t> 迭代次数</a:t>
            </a:r>
          </a:p>
          <a:p>
            <a:pPr lvl="1">
              <a:buClr>
                <a:srgbClr val="C00000"/>
              </a:buClr>
              <a:buFont typeface="Wingdings" panose="05000000000000000000" pitchFamily="2" charset="2"/>
              <a:buChar char="n"/>
            </a:pPr>
            <a:r>
              <a:rPr lang="zh-CN" altLang="en-US" sz="2000" dirty="0">
                <a:solidFill>
                  <a:schemeClr val="tx1"/>
                </a:solidFill>
              </a:rPr>
              <a:t> 簇中心变化率</a:t>
            </a:r>
          </a:p>
          <a:p>
            <a:pPr lvl="1">
              <a:buClr>
                <a:srgbClr val="C00000"/>
              </a:buClr>
              <a:buFont typeface="Wingdings" panose="05000000000000000000" pitchFamily="2" charset="2"/>
              <a:buChar char="n"/>
            </a:pPr>
            <a:r>
              <a:rPr lang="zh-CN" altLang="en-US" sz="2000" dirty="0">
                <a:solidFill>
                  <a:schemeClr val="tx1"/>
                </a:solidFill>
              </a:rPr>
              <a:t> 最小平方误差</a:t>
            </a:r>
            <a:r>
              <a:rPr lang="en-US" altLang="zh-CN" sz="2000" dirty="0">
                <a:solidFill>
                  <a:schemeClr val="tx1"/>
                </a:solidFill>
              </a:rPr>
              <a:t>MSE(Minimum Squared Error)</a:t>
            </a:r>
          </a:p>
          <a:p>
            <a:pPr lvl="1">
              <a:buClr>
                <a:srgbClr val="C00000"/>
              </a:buClr>
              <a:buFont typeface="Wingdings" panose="05000000000000000000" pitchFamily="2" charset="2"/>
              <a:buChar char="n"/>
            </a:pPr>
            <a:endParaRPr lang="zh-CN" altLang="en-US" sz="2000" dirty="0"/>
          </a:p>
        </p:txBody>
      </p:sp>
      <p:cxnSp>
        <p:nvCxnSpPr>
          <p:cNvPr id="7" name="直接连接符 6"/>
          <p:cNvCxnSpPr/>
          <p:nvPr/>
        </p:nvCxnSpPr>
        <p:spPr>
          <a:xfrm>
            <a:off x="838200" y="2278505"/>
            <a:ext cx="10515600" cy="29980"/>
          </a:xfrm>
          <a:prstGeom prst="line">
            <a:avLst/>
          </a:prstGeom>
        </p:spPr>
        <p:style>
          <a:lnRef idx="1">
            <a:schemeClr val="dk1"/>
          </a:lnRef>
          <a:fillRef idx="0">
            <a:schemeClr val="dk1"/>
          </a:fillRef>
          <a:effectRef idx="0">
            <a:schemeClr val="dk1"/>
          </a:effectRef>
          <a:fontRef idx="minor">
            <a:schemeClr val="tx1"/>
          </a:fontRef>
        </p:style>
      </p:cxnSp>
      <p:sp>
        <p:nvSpPr>
          <p:cNvPr id="8" name="Text Box 13">
            <a:extLst>
              <a:ext uri="{FF2B5EF4-FFF2-40B4-BE49-F238E27FC236}">
                <a16:creationId xmlns:a16="http://schemas.microsoft.com/office/drawing/2014/main" id="{9C7371E8-5048-4E2F-8910-3FB8AB6AD467}"/>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9" name="TextBox 4">
            <a:extLst>
              <a:ext uri="{FF2B5EF4-FFF2-40B4-BE49-F238E27FC236}">
                <a16:creationId xmlns:a16="http://schemas.microsoft.com/office/drawing/2014/main" id="{005E05C6-EB5F-4624-804C-83335411576B}"/>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0" name="Line 4">
            <a:extLst>
              <a:ext uri="{FF2B5EF4-FFF2-40B4-BE49-F238E27FC236}">
                <a16:creationId xmlns:a16="http://schemas.microsoft.com/office/drawing/2014/main" id="{6A8177C1-292D-497F-9B85-6DD0A879E7C9}"/>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542545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a:extLst>
              <a:ext uri="{FF2B5EF4-FFF2-40B4-BE49-F238E27FC236}">
                <a16:creationId xmlns:a16="http://schemas.microsoft.com/office/drawing/2014/main" id="{81C442F0-F294-43D0-ABD7-4D7F4A265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340768"/>
            <a:ext cx="3643809" cy="265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3">
            <a:extLst>
              <a:ext uri="{FF2B5EF4-FFF2-40B4-BE49-F238E27FC236}">
                <a16:creationId xmlns:a16="http://schemas.microsoft.com/office/drawing/2014/main" id="{64C94FC7-EBC7-4108-89DC-8ACFD9712C50}"/>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4" name="TextBox 4">
            <a:extLst>
              <a:ext uri="{FF2B5EF4-FFF2-40B4-BE49-F238E27FC236}">
                <a16:creationId xmlns:a16="http://schemas.microsoft.com/office/drawing/2014/main" id="{524CCBAB-5547-4F56-AE40-C3CD175F9A27}"/>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5" name="Line 4">
            <a:extLst>
              <a:ext uri="{FF2B5EF4-FFF2-40B4-BE49-F238E27FC236}">
                <a16:creationId xmlns:a16="http://schemas.microsoft.com/office/drawing/2014/main" id="{712D02CF-027F-4519-9BCB-B8457445AE48}"/>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pic>
        <p:nvPicPr>
          <p:cNvPr id="6" name="Picture 2">
            <a:extLst>
              <a:ext uri="{FF2B5EF4-FFF2-40B4-BE49-F238E27FC236}">
                <a16:creationId xmlns:a16="http://schemas.microsoft.com/office/drawing/2014/main" id="{2DA574C1-000D-40FA-8147-466DDBCDC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029" y="1345433"/>
            <a:ext cx="3960542" cy="267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8835FE4A-9ED8-4877-91AB-AE8B15C0F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704" y="4145595"/>
            <a:ext cx="3960542" cy="2739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A7887A86-A419-4D17-8713-98E73C243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184" y="4125257"/>
            <a:ext cx="4104456" cy="2698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a:extLst>
              <a:ext uri="{FF2B5EF4-FFF2-40B4-BE49-F238E27FC236}">
                <a16:creationId xmlns:a16="http://schemas.microsoft.com/office/drawing/2014/main" id="{26F3C6C9-BFE8-4818-8AAF-B3085AC2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2420888"/>
            <a:ext cx="4873908" cy="33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319B665-EEA1-4CFF-BEDD-7F6B86BD7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388" y="2420888"/>
            <a:ext cx="5112568" cy="341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3">
            <a:extLst>
              <a:ext uri="{FF2B5EF4-FFF2-40B4-BE49-F238E27FC236}">
                <a16:creationId xmlns:a16="http://schemas.microsoft.com/office/drawing/2014/main" id="{C6459B68-486F-43AA-A252-A75540039913}"/>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5" name="TextBox 4">
            <a:extLst>
              <a:ext uri="{FF2B5EF4-FFF2-40B4-BE49-F238E27FC236}">
                <a16:creationId xmlns:a16="http://schemas.microsoft.com/office/drawing/2014/main" id="{FECDDBDA-6FD9-4280-95FE-355EB2DA62C3}"/>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6" name="Line 4">
            <a:extLst>
              <a:ext uri="{FF2B5EF4-FFF2-40B4-BE49-F238E27FC236}">
                <a16:creationId xmlns:a16="http://schemas.microsoft.com/office/drawing/2014/main" id="{73BB7BB8-25D2-45F6-ACCE-2F9A6B480E35}"/>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825624"/>
            <a:ext cx="10515600" cy="4475593"/>
          </a:xfrm>
        </p:spPr>
        <p:txBody>
          <a:bodyPr/>
          <a:lstStyle/>
          <a:p>
            <a:pPr marL="0" indent="0">
              <a:buNone/>
            </a:pPr>
            <a:r>
              <a:rPr lang="zh-CN" altLang="en-US" b="1" dirty="0"/>
              <a:t>差分隐私</a:t>
            </a:r>
            <a:r>
              <a:rPr lang="en-US" altLang="zh-CN" b="1" dirty="0"/>
              <a:t>k-means</a:t>
            </a:r>
            <a:r>
              <a:rPr lang="zh-CN" altLang="en-US" b="1" dirty="0"/>
              <a:t>聚类</a:t>
            </a:r>
          </a:p>
          <a:p>
            <a:pPr>
              <a:lnSpc>
                <a:spcPct val="100000"/>
              </a:lnSpc>
              <a:buClr>
                <a:srgbClr val="C00000"/>
              </a:buClr>
              <a:buFont typeface="Wingdings" panose="05000000000000000000" pitchFamily="2" charset="2"/>
              <a:buChar char="p"/>
            </a:pPr>
            <a:r>
              <a:rPr lang="zh-CN" altLang="en-US" sz="2400" b="1" dirty="0"/>
              <a:t> 差分隐私聚类算法旨在确保当数据集的任何一条记录被删除时，由于簇中心的变化而没有隐私被泄露。</a:t>
            </a:r>
            <a:r>
              <a:rPr lang="en-US" altLang="zh-CN" sz="2400" b="1" dirty="0"/>
              <a:t>Blum </a:t>
            </a:r>
            <a:r>
              <a:rPr lang="en-US" altLang="zh-CN" sz="2400" b="1" baseline="30000" dirty="0"/>
              <a:t>[1]</a:t>
            </a:r>
            <a:r>
              <a:rPr lang="zh-CN" altLang="en-US" sz="2400" b="1" dirty="0"/>
              <a:t>等人首次提出了面向 </a:t>
            </a:r>
            <a:r>
              <a:rPr lang="en-US" altLang="zh-CN" sz="2400" b="1" dirty="0"/>
              <a:t>Lloyd </a:t>
            </a:r>
            <a:r>
              <a:rPr lang="zh-CN" altLang="en-US" sz="2400" b="1" dirty="0"/>
              <a:t>算法的差分隐私方法。我们称之为差分隐私 </a:t>
            </a:r>
            <a:r>
              <a:rPr lang="en-US" altLang="zh-CN" sz="2400" b="1" dirty="0"/>
              <a:t>k-means </a:t>
            </a:r>
            <a:r>
              <a:rPr lang="zh-CN" altLang="en-US" sz="2400" b="1" dirty="0"/>
              <a:t>算法</a:t>
            </a:r>
            <a:r>
              <a:rPr lang="en-US" altLang="zh-CN" sz="2400" b="1" dirty="0"/>
              <a:t>(</a:t>
            </a:r>
            <a:r>
              <a:rPr lang="en-US" altLang="zh-CN" sz="2400" b="1" dirty="0" err="1"/>
              <a:t>DPk</a:t>
            </a:r>
            <a:r>
              <a:rPr lang="en-US" altLang="zh-CN" sz="2400" b="1" dirty="0"/>
              <a:t>-means)</a:t>
            </a:r>
          </a:p>
        </p:txBody>
      </p:sp>
      <p:cxnSp>
        <p:nvCxnSpPr>
          <p:cNvPr id="7" name="直接连接符 6"/>
          <p:cNvCxnSpPr/>
          <p:nvPr/>
        </p:nvCxnSpPr>
        <p:spPr>
          <a:xfrm>
            <a:off x="838200" y="2278505"/>
            <a:ext cx="10515600" cy="2998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1063170" y="3933056"/>
            <a:ext cx="10073390" cy="1015663"/>
          </a:xfrm>
          <a:prstGeom prst="rect">
            <a:avLst/>
          </a:prstGeom>
          <a:noFill/>
        </p:spPr>
        <p:txBody>
          <a:bodyPr wrap="square" rtlCol="0">
            <a:spAutoFit/>
          </a:bodyPr>
          <a:lstStyle/>
          <a:p>
            <a:r>
              <a:rPr lang="en-US" altLang="zh-CN" sz="2000" dirty="0">
                <a:solidFill>
                  <a:schemeClr val="tx2"/>
                </a:solidFill>
              </a:rPr>
              <a:t>[1] Blum A, </a:t>
            </a:r>
            <a:r>
              <a:rPr lang="en-US" altLang="zh-CN" sz="2000" dirty="0" err="1">
                <a:solidFill>
                  <a:schemeClr val="tx2"/>
                </a:solidFill>
              </a:rPr>
              <a:t>Dwork</a:t>
            </a:r>
            <a:r>
              <a:rPr lang="en-US" altLang="zh-CN" sz="2000" dirty="0">
                <a:solidFill>
                  <a:schemeClr val="tx2"/>
                </a:solidFill>
              </a:rPr>
              <a:t> C, </a:t>
            </a:r>
            <a:r>
              <a:rPr lang="en-US" altLang="zh-CN" sz="2000" dirty="0" err="1">
                <a:solidFill>
                  <a:schemeClr val="tx2"/>
                </a:solidFill>
              </a:rPr>
              <a:t>Mcsherry</a:t>
            </a:r>
            <a:r>
              <a:rPr lang="en-US" altLang="zh-CN" sz="2000" dirty="0">
                <a:solidFill>
                  <a:schemeClr val="tx2"/>
                </a:solidFill>
              </a:rPr>
              <a:t> F, et al. Practical </a:t>
            </a:r>
            <a:r>
              <a:rPr lang="en-US" altLang="zh-CN" sz="2000" dirty="0" err="1">
                <a:solidFill>
                  <a:schemeClr val="tx2"/>
                </a:solidFill>
              </a:rPr>
              <a:t>privacy:the</a:t>
            </a:r>
            <a:r>
              <a:rPr lang="en-US" altLang="zh-CN" sz="2000" dirty="0">
                <a:solidFill>
                  <a:schemeClr val="tx2"/>
                </a:solidFill>
              </a:rPr>
              <a:t> </a:t>
            </a:r>
            <a:r>
              <a:rPr lang="en-US" altLang="zh-CN" sz="2000" dirty="0" err="1">
                <a:solidFill>
                  <a:schemeClr val="tx2"/>
                </a:solidFill>
              </a:rPr>
              <a:t>SuLQ</a:t>
            </a:r>
            <a:r>
              <a:rPr lang="en-US" altLang="zh-CN" sz="2000" dirty="0">
                <a:solidFill>
                  <a:schemeClr val="tx2"/>
                </a:solidFill>
              </a:rPr>
              <a:t> framework[C]// Twenty-Fourth    ACM </a:t>
            </a:r>
            <a:r>
              <a:rPr lang="en-US" altLang="zh-CN" sz="2000" dirty="0" err="1">
                <a:solidFill>
                  <a:schemeClr val="tx2"/>
                </a:solidFill>
              </a:rPr>
              <a:t>Sigmod-Sigact-Sigart</a:t>
            </a:r>
            <a:r>
              <a:rPr lang="en-US" altLang="zh-CN" sz="2000" dirty="0">
                <a:solidFill>
                  <a:schemeClr val="tx2"/>
                </a:solidFill>
              </a:rPr>
              <a:t> Symposium on Principles of Database Systems. ACM, 2005:128-138. </a:t>
            </a:r>
            <a:endParaRPr lang="zh-CN" altLang="en-US" sz="2000" dirty="0">
              <a:solidFill>
                <a:schemeClr val="tx2"/>
              </a:solidFill>
            </a:endParaRPr>
          </a:p>
        </p:txBody>
      </p:sp>
      <p:sp>
        <p:nvSpPr>
          <p:cNvPr id="8" name="Text Box 13">
            <a:extLst>
              <a:ext uri="{FF2B5EF4-FFF2-40B4-BE49-F238E27FC236}">
                <a16:creationId xmlns:a16="http://schemas.microsoft.com/office/drawing/2014/main" id="{FC42BC2F-7841-4CE9-93C9-22E8F558BF11}"/>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9" name="TextBox 4">
            <a:extLst>
              <a:ext uri="{FF2B5EF4-FFF2-40B4-BE49-F238E27FC236}">
                <a16:creationId xmlns:a16="http://schemas.microsoft.com/office/drawing/2014/main" id="{8F3F2D88-6EA0-4A84-BCA1-2EF64514AF99}"/>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0" name="Line 4">
            <a:extLst>
              <a:ext uri="{FF2B5EF4-FFF2-40B4-BE49-F238E27FC236}">
                <a16:creationId xmlns:a16="http://schemas.microsoft.com/office/drawing/2014/main" id="{3871992D-A442-45A8-82AE-9BF8097446F5}"/>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3078600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631976"/>
            <a:ext cx="10515600" cy="4669241"/>
          </a:xfrm>
          <a:solidFill>
            <a:schemeClr val="accent3"/>
          </a:solidFill>
        </p:spPr>
        <p:txBody>
          <a:bodyPr/>
          <a:lstStyle/>
          <a:p>
            <a:pPr marL="0" indent="0">
              <a:buNone/>
            </a:pPr>
            <a:endParaRPr lang="en-US" altLang="zh-CN" dirty="0">
              <a:solidFill>
                <a:schemeClr val="tx2"/>
              </a:solidFill>
            </a:endParaRPr>
          </a:p>
          <a:p>
            <a:pPr marL="0" indent="0">
              <a:buNone/>
            </a:pPr>
            <a:r>
              <a:rPr lang="zh-CN" altLang="en-US" dirty="0">
                <a:solidFill>
                  <a:schemeClr val="tx2"/>
                </a:solidFill>
              </a:rPr>
              <a:t>差分隐私</a:t>
            </a:r>
            <a:r>
              <a:rPr lang="en-US" altLang="zh-CN" dirty="0">
                <a:solidFill>
                  <a:schemeClr val="tx2"/>
                </a:solidFill>
              </a:rPr>
              <a:t>k-means</a:t>
            </a:r>
            <a:r>
              <a:rPr lang="zh-CN" altLang="en-US" dirty="0">
                <a:solidFill>
                  <a:schemeClr val="tx2"/>
                </a:solidFill>
              </a:rPr>
              <a:t>聚类</a:t>
            </a:r>
          </a:p>
          <a:p>
            <a:pPr>
              <a:buClr>
                <a:srgbClr val="C00000"/>
              </a:buClr>
              <a:buFont typeface="Wingdings" panose="05000000000000000000" pitchFamily="2" charset="2"/>
              <a:buChar char="p"/>
            </a:pPr>
            <a:r>
              <a:rPr lang="zh-CN" altLang="en-US" sz="2400" dirty="0">
                <a:solidFill>
                  <a:schemeClr val="tx2"/>
                </a:solidFill>
              </a:rPr>
              <a:t> 差分</a:t>
            </a:r>
            <a:r>
              <a:rPr lang="en-US" altLang="zh-CN" sz="2400" dirty="0" err="1">
                <a:solidFill>
                  <a:schemeClr val="tx2"/>
                </a:solidFill>
              </a:rPr>
              <a:t>DPk</a:t>
            </a:r>
            <a:r>
              <a:rPr lang="en-US" altLang="zh-CN" sz="2400" dirty="0">
                <a:solidFill>
                  <a:schemeClr val="tx2"/>
                </a:solidFill>
              </a:rPr>
              <a:t>-means </a:t>
            </a:r>
            <a:r>
              <a:rPr lang="zh-CN" altLang="en-US" sz="2400" dirty="0">
                <a:solidFill>
                  <a:schemeClr val="tx2"/>
                </a:solidFill>
              </a:rPr>
              <a:t>算法见算法（每次迭代都以满足差分隐私保护的方式更新簇的质心）</a:t>
            </a:r>
            <a:endParaRPr lang="en-US" altLang="zh-CN" sz="2400" dirty="0">
              <a:solidFill>
                <a:schemeClr val="tx2"/>
              </a:solidFill>
            </a:endParaRPr>
          </a:p>
          <a:p>
            <a:pPr lvl="1">
              <a:spcBef>
                <a:spcPts val="1800"/>
              </a:spcBef>
              <a:buClr>
                <a:srgbClr val="C00000"/>
              </a:buClr>
              <a:buFont typeface="Wingdings" panose="05000000000000000000" pitchFamily="2" charset="2"/>
              <a:buChar char="n"/>
            </a:pPr>
            <a:r>
              <a:rPr lang="zh-CN" altLang="en-US" sz="2000" dirty="0">
                <a:solidFill>
                  <a:schemeClr val="tx2"/>
                </a:solidFill>
              </a:rPr>
              <a:t>给定一个簇，计算簇集中的数据点的总个数，并将簇中数据点的每个 维度的坐标相加求和</a:t>
            </a:r>
            <a:endParaRPr lang="en-US" altLang="zh-CN" sz="2000" dirty="0">
              <a:solidFill>
                <a:schemeClr val="tx2"/>
              </a:solidFill>
            </a:endParaRPr>
          </a:p>
          <a:p>
            <a:pPr lvl="1">
              <a:spcBef>
                <a:spcPts val="1800"/>
              </a:spcBef>
              <a:buClr>
                <a:srgbClr val="C00000"/>
              </a:buClr>
              <a:buFont typeface="Wingdings" panose="05000000000000000000" pitchFamily="2" charset="2"/>
              <a:buChar char="n"/>
            </a:pPr>
            <a:r>
              <a:rPr lang="zh-CN" altLang="en-US" sz="2000" dirty="0">
                <a:solidFill>
                  <a:schemeClr val="tx2"/>
                </a:solidFill>
              </a:rPr>
              <a:t> 然后，通过添加拉普拉斯噪声来扰乱计数和求和查询</a:t>
            </a:r>
            <a:endParaRPr lang="en-US" altLang="zh-CN" sz="2000" dirty="0">
              <a:solidFill>
                <a:schemeClr val="tx2"/>
              </a:solidFill>
            </a:endParaRPr>
          </a:p>
          <a:p>
            <a:pPr lvl="1">
              <a:spcBef>
                <a:spcPts val="1800"/>
              </a:spcBef>
              <a:buClr>
                <a:srgbClr val="C00000"/>
              </a:buClr>
              <a:buFont typeface="Wingdings" panose="05000000000000000000" pitchFamily="2" charset="2"/>
              <a:buChar char="n"/>
            </a:pPr>
            <a:r>
              <a:rPr lang="en-US" altLang="zh-CN" sz="2000" dirty="0">
                <a:solidFill>
                  <a:schemeClr val="tx2"/>
                </a:solidFill>
              </a:rPr>
              <a:t> </a:t>
            </a:r>
            <a:r>
              <a:rPr lang="en-US" altLang="zh-CN" sz="2000" dirty="0" err="1">
                <a:solidFill>
                  <a:schemeClr val="tx2"/>
                </a:solidFill>
              </a:rPr>
              <a:t>DPk</a:t>
            </a:r>
            <a:r>
              <a:rPr lang="en-US" altLang="zh-CN" sz="2000" dirty="0">
                <a:solidFill>
                  <a:schemeClr val="tx2"/>
                </a:solidFill>
              </a:rPr>
              <a:t>-means </a:t>
            </a:r>
            <a:r>
              <a:rPr lang="zh-CN" altLang="en-US" sz="2000" dirty="0">
                <a:solidFill>
                  <a:schemeClr val="tx2"/>
                </a:solidFill>
              </a:rPr>
              <a:t>在经过多次迭代达到收敛条件后输出聚类后的簇集质心</a:t>
            </a:r>
            <a:endParaRPr lang="en-US" altLang="zh-CN" sz="2000" dirty="0">
              <a:solidFill>
                <a:schemeClr val="tx2"/>
              </a:solidFill>
            </a:endParaRPr>
          </a:p>
        </p:txBody>
      </p:sp>
      <p:cxnSp>
        <p:nvCxnSpPr>
          <p:cNvPr id="7" name="直接连接符 6"/>
          <p:cNvCxnSpPr/>
          <p:nvPr/>
        </p:nvCxnSpPr>
        <p:spPr>
          <a:xfrm>
            <a:off x="838200" y="2636912"/>
            <a:ext cx="10515600" cy="29980"/>
          </a:xfrm>
          <a:prstGeom prst="line">
            <a:avLst/>
          </a:prstGeom>
        </p:spPr>
        <p:style>
          <a:lnRef idx="1">
            <a:schemeClr val="dk1"/>
          </a:lnRef>
          <a:fillRef idx="0">
            <a:schemeClr val="dk1"/>
          </a:fillRef>
          <a:effectRef idx="0">
            <a:schemeClr val="dk1"/>
          </a:effectRef>
          <a:fontRef idx="minor">
            <a:schemeClr val="tx1"/>
          </a:fontRef>
        </p:style>
      </p:cxnSp>
      <p:sp>
        <p:nvSpPr>
          <p:cNvPr id="8" name="Text Box 13">
            <a:extLst>
              <a:ext uri="{FF2B5EF4-FFF2-40B4-BE49-F238E27FC236}">
                <a16:creationId xmlns:a16="http://schemas.microsoft.com/office/drawing/2014/main" id="{3FC9FB45-5D07-4929-A24E-9C98CA6FF217}"/>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9" name="TextBox 4">
            <a:extLst>
              <a:ext uri="{FF2B5EF4-FFF2-40B4-BE49-F238E27FC236}">
                <a16:creationId xmlns:a16="http://schemas.microsoft.com/office/drawing/2014/main" id="{42E22EA8-BE50-4E9F-B0D5-9D2394B43B26}"/>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0" name="Line 4">
            <a:extLst>
              <a:ext uri="{FF2B5EF4-FFF2-40B4-BE49-F238E27FC236}">
                <a16:creationId xmlns:a16="http://schemas.microsoft.com/office/drawing/2014/main" id="{B5FAC6C8-D8D6-4F6C-8C2B-EDC52F17DDEC}"/>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728019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415480" y="1486273"/>
            <a:ext cx="4320480" cy="5368575"/>
          </a:xfrm>
          <a:prstGeom prst="rect">
            <a:avLst/>
          </a:prstGeom>
        </p:spPr>
      </p:pic>
      <p:pic>
        <p:nvPicPr>
          <p:cNvPr id="6" name="图片 5"/>
          <p:cNvPicPr>
            <a:picLocks noChangeAspect="1"/>
          </p:cNvPicPr>
          <p:nvPr/>
        </p:nvPicPr>
        <p:blipFill>
          <a:blip r:embed="rId4"/>
          <a:stretch>
            <a:fillRect/>
          </a:stretch>
        </p:blipFill>
        <p:spPr>
          <a:xfrm>
            <a:off x="5851305" y="1481608"/>
            <a:ext cx="4777824" cy="4465637"/>
          </a:xfrm>
          <a:prstGeom prst="rect">
            <a:avLst/>
          </a:prstGeom>
        </p:spPr>
      </p:pic>
      <p:sp>
        <p:nvSpPr>
          <p:cNvPr id="9" name="Text Box 13">
            <a:extLst>
              <a:ext uri="{FF2B5EF4-FFF2-40B4-BE49-F238E27FC236}">
                <a16:creationId xmlns:a16="http://schemas.microsoft.com/office/drawing/2014/main" id="{2F38E2BB-1A03-4E54-BDF9-E93FDE20C356}"/>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10" name="TextBox 4">
            <a:extLst>
              <a:ext uri="{FF2B5EF4-FFF2-40B4-BE49-F238E27FC236}">
                <a16:creationId xmlns:a16="http://schemas.microsoft.com/office/drawing/2014/main" id="{7FC2FB59-EBB0-4D9E-85E1-9996A23EA996}"/>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1" name="Line 4">
            <a:extLst>
              <a:ext uri="{FF2B5EF4-FFF2-40B4-BE49-F238E27FC236}">
                <a16:creationId xmlns:a16="http://schemas.microsoft.com/office/drawing/2014/main" id="{DB97D066-3C35-4A96-A3FF-D19B8FF7370E}"/>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3304920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825624"/>
            <a:ext cx="10515600" cy="4475593"/>
          </a:xfrm>
        </p:spPr>
        <p:txBody>
          <a:bodyPr/>
          <a:lstStyle/>
          <a:p>
            <a:pPr marL="0" indent="0">
              <a:buNone/>
            </a:pPr>
            <a:r>
              <a:rPr lang="zh-CN" altLang="en-US" dirty="0"/>
              <a:t>实验数据</a:t>
            </a:r>
          </a:p>
          <a:p>
            <a:pPr>
              <a:lnSpc>
                <a:spcPct val="100000"/>
              </a:lnSpc>
              <a:buClr>
                <a:srgbClr val="C00000"/>
              </a:buClr>
              <a:buFont typeface="Wingdings" panose="05000000000000000000" pitchFamily="2" charset="2"/>
              <a:buChar char="p"/>
            </a:pPr>
            <a:r>
              <a:rPr lang="en-US" altLang="zh-CN" sz="2400" b="1" dirty="0"/>
              <a:t> </a:t>
            </a:r>
            <a:r>
              <a:rPr lang="zh-CN" altLang="en-US" sz="2400" b="1" dirty="0"/>
              <a:t>实验所涉及的数据均来自</a:t>
            </a:r>
            <a:r>
              <a:rPr lang="en-US" altLang="zh-CN" sz="2400" b="1" dirty="0"/>
              <a:t>UCI Knowledge Discovery Archive database  (http://archive.ics.uci.edu/ml/datasets.html)</a:t>
            </a:r>
            <a:r>
              <a:rPr lang="zh-CN" altLang="en-US" sz="2400" b="1" dirty="0"/>
              <a:t>。数据基本信息如表</a:t>
            </a:r>
            <a:r>
              <a:rPr lang="en-US" altLang="zh-CN" sz="2400" b="1" dirty="0"/>
              <a:t>1</a:t>
            </a:r>
            <a:r>
              <a:rPr lang="zh-CN" altLang="en-US" sz="2400" b="1" dirty="0"/>
              <a:t>所列</a:t>
            </a:r>
            <a:endParaRPr lang="en-US" altLang="zh-CN" b="1" dirty="0"/>
          </a:p>
          <a:p>
            <a:pPr marL="0" indent="0" algn="ctr">
              <a:buClr>
                <a:srgbClr val="C00000"/>
              </a:buClr>
              <a:buNone/>
            </a:pPr>
            <a:r>
              <a:rPr lang="zh-CN" altLang="en-US" sz="2000" b="1" dirty="0"/>
              <a:t>表</a:t>
            </a:r>
            <a:r>
              <a:rPr lang="en-US" altLang="zh-CN" sz="2000" b="1" dirty="0"/>
              <a:t>1	</a:t>
            </a:r>
            <a:r>
              <a:rPr lang="zh-CN" altLang="en-US" sz="2000" b="1" dirty="0"/>
              <a:t>实验数据信息</a:t>
            </a:r>
            <a:endParaRPr lang="en-US" altLang="zh-CN" sz="2000" b="1" dirty="0"/>
          </a:p>
          <a:p>
            <a:pPr marL="0" indent="0">
              <a:buClr>
                <a:srgbClr val="C00000"/>
              </a:buClr>
              <a:buNone/>
            </a:pPr>
            <a:endParaRPr lang="zh-CN" altLang="en-US" sz="2400" dirty="0"/>
          </a:p>
        </p:txBody>
      </p:sp>
      <p:cxnSp>
        <p:nvCxnSpPr>
          <p:cNvPr id="7" name="直接连接符 6"/>
          <p:cNvCxnSpPr/>
          <p:nvPr/>
        </p:nvCxnSpPr>
        <p:spPr>
          <a:xfrm>
            <a:off x="838200" y="2278505"/>
            <a:ext cx="10515600" cy="2998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530261800"/>
              </p:ext>
            </p:extLst>
          </p:nvPr>
        </p:nvGraphicFramePr>
        <p:xfrm>
          <a:off x="1058680" y="3573016"/>
          <a:ext cx="10365910" cy="2847713"/>
        </p:xfrm>
        <a:graphic>
          <a:graphicData uri="http://schemas.openxmlformats.org/drawingml/2006/table">
            <a:tbl>
              <a:tblPr firstRow="1" bandRow="1">
                <a:tableStyleId>{5C22544A-7EE6-4342-B048-85BDC9FD1C3A}</a:tableStyleId>
              </a:tblPr>
              <a:tblGrid>
                <a:gridCol w="2073182">
                  <a:extLst>
                    <a:ext uri="{9D8B030D-6E8A-4147-A177-3AD203B41FA5}">
                      <a16:colId xmlns:a16="http://schemas.microsoft.com/office/drawing/2014/main" val="1571650118"/>
                    </a:ext>
                  </a:extLst>
                </a:gridCol>
                <a:gridCol w="2073182">
                  <a:extLst>
                    <a:ext uri="{9D8B030D-6E8A-4147-A177-3AD203B41FA5}">
                      <a16:colId xmlns:a16="http://schemas.microsoft.com/office/drawing/2014/main" val="1000118749"/>
                    </a:ext>
                  </a:extLst>
                </a:gridCol>
                <a:gridCol w="2073182">
                  <a:extLst>
                    <a:ext uri="{9D8B030D-6E8A-4147-A177-3AD203B41FA5}">
                      <a16:colId xmlns:a16="http://schemas.microsoft.com/office/drawing/2014/main" val="2365578649"/>
                    </a:ext>
                  </a:extLst>
                </a:gridCol>
                <a:gridCol w="2073182">
                  <a:extLst>
                    <a:ext uri="{9D8B030D-6E8A-4147-A177-3AD203B41FA5}">
                      <a16:colId xmlns:a16="http://schemas.microsoft.com/office/drawing/2014/main" val="3428726519"/>
                    </a:ext>
                  </a:extLst>
                </a:gridCol>
                <a:gridCol w="2073182">
                  <a:extLst>
                    <a:ext uri="{9D8B030D-6E8A-4147-A177-3AD203B41FA5}">
                      <a16:colId xmlns:a16="http://schemas.microsoft.com/office/drawing/2014/main" val="1395263509"/>
                    </a:ext>
                  </a:extLst>
                </a:gridCol>
              </a:tblGrid>
              <a:tr h="4800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solidFill>
                          <a:effectLst/>
                          <a:uLnTx/>
                          <a:uFillTx/>
                          <a:latin typeface="+mn-lt"/>
                          <a:ea typeface="+mn-ea"/>
                          <a:cs typeface="+mn-cs"/>
                        </a:rPr>
                        <a:t>数据集名称</a:t>
                      </a: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a:ln>
                            <a:noFill/>
                          </a:ln>
                          <a:solidFill>
                            <a:schemeClr val="tx1"/>
                          </a:solidFill>
                          <a:effectLst/>
                          <a:uLnTx/>
                          <a:uFillTx/>
                          <a:latin typeface="+mn-lt"/>
                          <a:ea typeface="+mn-ea"/>
                          <a:cs typeface="+mn-cs"/>
                        </a:rPr>
                        <a:t>属性数</a:t>
                      </a: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a:ln>
                            <a:noFill/>
                          </a:ln>
                          <a:solidFill>
                            <a:schemeClr val="tx1"/>
                          </a:solidFill>
                          <a:effectLst/>
                          <a:uLnTx/>
                          <a:uFillTx/>
                          <a:latin typeface="+mn-lt"/>
                          <a:ea typeface="+mn-ea"/>
                          <a:cs typeface="+mn-cs"/>
                        </a:rPr>
                        <a:t>属性类型</a:t>
                      </a: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a:ln>
                            <a:noFill/>
                          </a:ln>
                          <a:solidFill>
                            <a:schemeClr val="tx1"/>
                          </a:solidFill>
                          <a:effectLst/>
                          <a:uLnTx/>
                          <a:uFillTx/>
                          <a:latin typeface="+mn-lt"/>
                          <a:ea typeface="+mn-ea"/>
                          <a:cs typeface="+mn-cs"/>
                        </a:rPr>
                        <a:t>记录数</a:t>
                      </a: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a:ln>
                            <a:noFill/>
                          </a:ln>
                          <a:solidFill>
                            <a:schemeClr val="tx1"/>
                          </a:solidFill>
                          <a:effectLst/>
                          <a:uLnTx/>
                          <a:uFillTx/>
                          <a:latin typeface="+mn-lt"/>
                          <a:ea typeface="+mn-ea"/>
                          <a:cs typeface="+mn-cs"/>
                        </a:rPr>
                        <a:t>数据集别名</a:t>
                      </a:r>
                    </a:p>
                  </a:txBody>
                  <a:tcP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7437412"/>
                  </a:ext>
                </a:extLst>
              </a:tr>
              <a:tr h="1183807">
                <a:tc>
                  <a:txBody>
                    <a:bodyPr/>
                    <a:lstStyle/>
                    <a:p>
                      <a:pPr algn="ctr"/>
                      <a:r>
                        <a:rPr lang="en-US" altLang="zh-CN" dirty="0"/>
                        <a:t>Blood Transfusion Service</a:t>
                      </a:r>
                      <a:r>
                        <a:rPr lang="en-US" altLang="zh-CN" baseline="0" dirty="0"/>
                        <a:t> Center</a:t>
                      </a:r>
                    </a:p>
                    <a:p>
                      <a:pPr algn="ctr"/>
                      <a:r>
                        <a:rPr lang="en-US" altLang="zh-CN" baseline="0" dirty="0"/>
                        <a:t>Data Set</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t>5</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t>Real</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t>748</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t>DS1</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4149615"/>
                  </a:ext>
                </a:extLst>
              </a:tr>
              <a:tr h="1183807">
                <a:tc>
                  <a:txBody>
                    <a:bodyPr/>
                    <a:lstStyle/>
                    <a:p>
                      <a:pPr algn="ctr"/>
                      <a:r>
                        <a:rPr lang="en-US" altLang="zh-CN" dirty="0"/>
                        <a:t>MAGIC gamma telescope data 2014</a:t>
                      </a:r>
                      <a:endParaRPr lang="zh-CN" altLang="en-US" dirty="0"/>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t>11</a:t>
                      </a:r>
                      <a:endParaRPr lang="zh-CN" altLang="en-US" dirty="0"/>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t>Real</a:t>
                      </a:r>
                      <a:endParaRPr lang="zh-CN" altLang="en-US" dirty="0"/>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t>19020</a:t>
                      </a:r>
                      <a:endParaRPr lang="zh-CN" altLang="en-US" dirty="0"/>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t>DS2</a:t>
                      </a:r>
                      <a:endParaRPr lang="zh-CN" altLang="en-US" dirty="0"/>
                    </a:p>
                  </a:txBody>
                  <a:tcP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9050287"/>
                  </a:ext>
                </a:extLst>
              </a:tr>
            </a:tbl>
          </a:graphicData>
        </a:graphic>
      </p:graphicFrame>
      <p:sp>
        <p:nvSpPr>
          <p:cNvPr id="8" name="Text Box 13">
            <a:extLst>
              <a:ext uri="{FF2B5EF4-FFF2-40B4-BE49-F238E27FC236}">
                <a16:creationId xmlns:a16="http://schemas.microsoft.com/office/drawing/2014/main" id="{831E4EE3-2B80-4A20-82E8-4470BFEB8D14}"/>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9" name="TextBox 4">
            <a:extLst>
              <a:ext uri="{FF2B5EF4-FFF2-40B4-BE49-F238E27FC236}">
                <a16:creationId xmlns:a16="http://schemas.microsoft.com/office/drawing/2014/main" id="{0ADDB151-82ED-44EB-9915-6C6A6E00482F}"/>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1" name="Line 4">
            <a:extLst>
              <a:ext uri="{FF2B5EF4-FFF2-40B4-BE49-F238E27FC236}">
                <a16:creationId xmlns:a16="http://schemas.microsoft.com/office/drawing/2014/main" id="{CB5E860D-C60E-4029-B8FA-73FADE2C845F}"/>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3976953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28676"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pic>
        <p:nvPicPr>
          <p:cNvPr id="28677" name="Picture 7" descr="http://t11.baidu.com/it/u=40428040,2610331548&amp;fm=58"/>
          <p:cNvPicPr>
            <a:picLocks noChangeAspect="1" noChangeArrowheads="1"/>
          </p:cNvPicPr>
          <p:nvPr/>
        </p:nvPicPr>
        <p:blipFill>
          <a:blip r:embed="rId2"/>
          <a:srcRect/>
          <a:stretch>
            <a:fillRect/>
          </a:stretch>
        </p:blipFill>
        <p:spPr bwMode="auto">
          <a:xfrm>
            <a:off x="1774826" y="1773239"/>
            <a:ext cx="2233613" cy="1677987"/>
          </a:xfrm>
          <a:prstGeom prst="rect">
            <a:avLst/>
          </a:prstGeom>
          <a:noFill/>
          <a:ln w="9525">
            <a:noFill/>
            <a:miter lim="800000"/>
            <a:headEnd/>
            <a:tailEnd/>
          </a:ln>
        </p:spPr>
      </p:pic>
      <p:sp>
        <p:nvSpPr>
          <p:cNvPr id="7" name="矩形 6"/>
          <p:cNvSpPr/>
          <p:nvPr/>
        </p:nvSpPr>
        <p:spPr>
          <a:xfrm>
            <a:off x="4295776" y="1446213"/>
            <a:ext cx="6264275" cy="830262"/>
          </a:xfrm>
          <a:prstGeom prst="rect">
            <a:avLst/>
          </a:prstGeom>
        </p:spPr>
        <p:txBody>
          <a:bodyPr>
            <a:spAutoFit/>
          </a:bodyPr>
          <a:lstStyle/>
          <a:p>
            <a:pPr algn="ctr">
              <a:defRPr/>
            </a:pPr>
            <a:r>
              <a:rPr lang="zh-CN" altLang="en-US" sz="2400" b="1" dirty="0">
                <a:solidFill>
                  <a:schemeClr val="accent3"/>
                </a:solidFill>
                <a:latin typeface="+mn-ea"/>
                <a:ea typeface="+mn-ea"/>
              </a:rPr>
              <a:t>棱镜计划（</a:t>
            </a:r>
            <a:r>
              <a:rPr lang="en-US" altLang="zh-CN" sz="2400" b="1" dirty="0">
                <a:solidFill>
                  <a:schemeClr val="accent3"/>
                </a:solidFill>
                <a:latin typeface="+mn-ea"/>
                <a:ea typeface="+mn-ea"/>
              </a:rPr>
              <a:t>PRISM</a:t>
            </a:r>
            <a:r>
              <a:rPr lang="zh-CN" altLang="en-US" sz="2400" b="1" dirty="0">
                <a:solidFill>
                  <a:schemeClr val="accent3"/>
                </a:solidFill>
                <a:latin typeface="+mn-ea"/>
                <a:ea typeface="+mn-ea"/>
              </a:rPr>
              <a:t>），该计划的正式名号为“</a:t>
            </a:r>
            <a:r>
              <a:rPr lang="en-US" altLang="zh-CN" sz="2400" b="1" dirty="0">
                <a:solidFill>
                  <a:schemeClr val="accent3"/>
                </a:solidFill>
                <a:latin typeface="+mn-ea"/>
                <a:ea typeface="+mn-ea"/>
              </a:rPr>
              <a:t>US-984XN</a:t>
            </a:r>
            <a:r>
              <a:rPr lang="zh-CN" altLang="en-US" sz="2400" b="1" dirty="0">
                <a:solidFill>
                  <a:schemeClr val="accent3"/>
                </a:solidFill>
                <a:latin typeface="+mn-ea"/>
                <a:ea typeface="+mn-ea"/>
              </a:rPr>
              <a:t>”。</a:t>
            </a:r>
          </a:p>
        </p:txBody>
      </p:sp>
      <p:sp>
        <p:nvSpPr>
          <p:cNvPr id="10" name="下箭头 9"/>
          <p:cNvSpPr/>
          <p:nvPr/>
        </p:nvSpPr>
        <p:spPr>
          <a:xfrm>
            <a:off x="6024564" y="2276475"/>
            <a:ext cx="1150937" cy="4510088"/>
          </a:xfrm>
          <a:prstGeom prst="downArrow">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标注 14"/>
          <p:cNvSpPr/>
          <p:nvPr/>
        </p:nvSpPr>
        <p:spPr>
          <a:xfrm>
            <a:off x="7007226" y="2852739"/>
            <a:ext cx="1871663" cy="504825"/>
          </a:xfrm>
          <a:prstGeom prst="wedgeRectCallout">
            <a:avLst>
              <a:gd name="adj1" fmla="val -55288"/>
              <a:gd name="adj2" fmla="val -8489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0033CC"/>
                </a:solidFill>
              </a:rPr>
              <a:t>开始时间</a:t>
            </a:r>
          </a:p>
        </p:txBody>
      </p:sp>
      <p:sp>
        <p:nvSpPr>
          <p:cNvPr id="17" name="矩形 16"/>
          <p:cNvSpPr/>
          <p:nvPr/>
        </p:nvSpPr>
        <p:spPr>
          <a:xfrm>
            <a:off x="7042151" y="3357564"/>
            <a:ext cx="2798763" cy="460375"/>
          </a:xfrm>
          <a:prstGeom prst="rect">
            <a:avLst/>
          </a:prstGeom>
        </p:spPr>
        <p:txBody>
          <a:bodyPr wrap="none">
            <a:spAutoFit/>
          </a:bodyPr>
          <a:lstStyle/>
          <a:p>
            <a:pPr algn="ctr">
              <a:defRPr/>
            </a:pPr>
            <a:r>
              <a:rPr lang="en-US" altLang="zh-CN" sz="2400" b="1" dirty="0">
                <a:solidFill>
                  <a:srgbClr val="C00000"/>
                </a:solidFill>
                <a:latin typeface="+mn-ea"/>
              </a:rPr>
              <a:t>2007</a:t>
            </a:r>
            <a:r>
              <a:rPr lang="zh-CN" altLang="en-US" sz="2400" b="1" dirty="0">
                <a:solidFill>
                  <a:srgbClr val="C00000"/>
                </a:solidFill>
                <a:latin typeface="+mn-ea"/>
              </a:rPr>
              <a:t>年小布什实施</a:t>
            </a:r>
            <a:endParaRPr lang="zh-CN" altLang="en-US" sz="2400" dirty="0">
              <a:solidFill>
                <a:srgbClr val="C00000"/>
              </a:solidFill>
            </a:endParaRPr>
          </a:p>
        </p:txBody>
      </p:sp>
      <p:sp>
        <p:nvSpPr>
          <p:cNvPr id="18" name="矩形标注 17"/>
          <p:cNvSpPr/>
          <p:nvPr/>
        </p:nvSpPr>
        <p:spPr>
          <a:xfrm>
            <a:off x="4332288" y="3221039"/>
            <a:ext cx="1871662" cy="504825"/>
          </a:xfrm>
          <a:prstGeom prst="wedgeRectCallout">
            <a:avLst>
              <a:gd name="adj1" fmla="val 52569"/>
              <a:gd name="adj2" fmla="val -9245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0033CC"/>
                </a:solidFill>
              </a:rPr>
              <a:t>实施者</a:t>
            </a:r>
          </a:p>
        </p:txBody>
      </p:sp>
      <p:sp>
        <p:nvSpPr>
          <p:cNvPr id="19" name="矩形 18"/>
          <p:cNvSpPr/>
          <p:nvPr/>
        </p:nvSpPr>
        <p:spPr>
          <a:xfrm>
            <a:off x="3863975" y="3725863"/>
            <a:ext cx="2349500" cy="830262"/>
          </a:xfrm>
          <a:prstGeom prst="rect">
            <a:avLst/>
          </a:prstGeom>
        </p:spPr>
        <p:txBody>
          <a:bodyPr wrap="none">
            <a:spAutoFit/>
          </a:bodyPr>
          <a:lstStyle/>
          <a:p>
            <a:pPr algn="ctr">
              <a:defRPr/>
            </a:pPr>
            <a:r>
              <a:rPr lang="zh-CN" altLang="en-US" sz="2400" b="1" dirty="0">
                <a:solidFill>
                  <a:srgbClr val="C00000"/>
                </a:solidFill>
                <a:latin typeface="+mn-ea"/>
              </a:rPr>
              <a:t>美国国家安全局</a:t>
            </a:r>
            <a:endParaRPr lang="en-US" altLang="zh-CN" sz="2400" b="1" dirty="0">
              <a:solidFill>
                <a:srgbClr val="C00000"/>
              </a:solidFill>
              <a:latin typeface="+mn-ea"/>
            </a:endParaRPr>
          </a:p>
          <a:p>
            <a:pPr algn="ctr">
              <a:defRPr/>
            </a:pPr>
            <a:r>
              <a:rPr lang="zh-CN" altLang="en-US" sz="2400" b="1" dirty="0">
                <a:solidFill>
                  <a:srgbClr val="C00000"/>
                </a:solidFill>
                <a:latin typeface="+mn-ea"/>
              </a:rPr>
              <a:t>美国联邦调查局</a:t>
            </a:r>
            <a:endParaRPr lang="zh-CN" altLang="en-US" sz="2400" dirty="0">
              <a:solidFill>
                <a:srgbClr val="C00000"/>
              </a:solidFill>
            </a:endParaRPr>
          </a:p>
        </p:txBody>
      </p:sp>
      <p:sp>
        <p:nvSpPr>
          <p:cNvPr id="20" name="矩形标注 19"/>
          <p:cNvSpPr/>
          <p:nvPr/>
        </p:nvSpPr>
        <p:spPr>
          <a:xfrm>
            <a:off x="7007226" y="4191001"/>
            <a:ext cx="1871663" cy="504825"/>
          </a:xfrm>
          <a:prstGeom prst="wedgeRectCallout">
            <a:avLst>
              <a:gd name="adj1" fmla="val -55288"/>
              <a:gd name="adj2" fmla="val -8489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0033CC"/>
                </a:solidFill>
              </a:rPr>
              <a:t>性质</a:t>
            </a:r>
          </a:p>
        </p:txBody>
      </p:sp>
      <p:sp>
        <p:nvSpPr>
          <p:cNvPr id="21" name="矩形 20"/>
          <p:cNvSpPr/>
          <p:nvPr/>
        </p:nvSpPr>
        <p:spPr>
          <a:xfrm>
            <a:off x="7007226" y="4695826"/>
            <a:ext cx="2659063" cy="461963"/>
          </a:xfrm>
          <a:prstGeom prst="rect">
            <a:avLst/>
          </a:prstGeom>
        </p:spPr>
        <p:txBody>
          <a:bodyPr wrap="none">
            <a:spAutoFit/>
          </a:bodyPr>
          <a:lstStyle/>
          <a:p>
            <a:pPr algn="ctr">
              <a:defRPr/>
            </a:pPr>
            <a:r>
              <a:rPr lang="zh-CN" altLang="en-US" sz="2400" b="1" dirty="0">
                <a:solidFill>
                  <a:srgbClr val="C00000"/>
                </a:solidFill>
                <a:latin typeface="+mn-ea"/>
              </a:rPr>
              <a:t>绝密电子监听计划</a:t>
            </a:r>
            <a:endParaRPr lang="zh-CN" altLang="en-US" sz="2400" dirty="0">
              <a:solidFill>
                <a:srgbClr val="C00000"/>
              </a:solidFill>
            </a:endParaRPr>
          </a:p>
        </p:txBody>
      </p:sp>
      <p:sp>
        <p:nvSpPr>
          <p:cNvPr id="22" name="矩形标注 21"/>
          <p:cNvSpPr/>
          <p:nvPr/>
        </p:nvSpPr>
        <p:spPr>
          <a:xfrm>
            <a:off x="4332288" y="4973639"/>
            <a:ext cx="1871662" cy="504825"/>
          </a:xfrm>
          <a:prstGeom prst="wedgeRectCallout">
            <a:avLst>
              <a:gd name="adj1" fmla="val 52569"/>
              <a:gd name="adj2" fmla="val -9245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0033CC"/>
                </a:solidFill>
              </a:rPr>
              <a:t>监听对象</a:t>
            </a:r>
          </a:p>
        </p:txBody>
      </p:sp>
      <p:sp>
        <p:nvSpPr>
          <p:cNvPr id="23" name="矩形 22"/>
          <p:cNvSpPr/>
          <p:nvPr/>
        </p:nvSpPr>
        <p:spPr>
          <a:xfrm>
            <a:off x="2441576" y="5478463"/>
            <a:ext cx="3725863" cy="1016000"/>
          </a:xfrm>
          <a:prstGeom prst="rect">
            <a:avLst/>
          </a:prstGeom>
          <a:solidFill>
            <a:schemeClr val="accent5">
              <a:lumMod val="90000"/>
            </a:schemeClr>
          </a:solidFill>
        </p:spPr>
        <p:txBody>
          <a:bodyPr>
            <a:spAutoFit/>
          </a:bodyPr>
          <a:lstStyle/>
          <a:p>
            <a:pPr algn="ctr">
              <a:defRPr/>
            </a:pPr>
            <a:r>
              <a:rPr lang="zh-CN" altLang="en-US" sz="2000" b="1" dirty="0">
                <a:solidFill>
                  <a:srgbClr val="C00000"/>
                </a:solidFill>
                <a:latin typeface="+mn-ea"/>
              </a:rPr>
              <a:t>任何在美国以外地区使用参与计划公司服务的客户，或是任何与国外人士通信的美国公民</a:t>
            </a:r>
            <a:endParaRPr lang="en-US" altLang="zh-CN" sz="2000" b="1" dirty="0">
              <a:solidFill>
                <a:srgbClr val="C00000"/>
              </a:solidFill>
              <a:latin typeface="+mn-ea"/>
            </a:endParaRPr>
          </a:p>
        </p:txBody>
      </p:sp>
      <p:sp>
        <p:nvSpPr>
          <p:cNvPr id="16" name="Text Box 13">
            <a:extLst>
              <a:ext uri="{FF2B5EF4-FFF2-40B4-BE49-F238E27FC236}">
                <a16:creationId xmlns:a16="http://schemas.microsoft.com/office/drawing/2014/main" id="{0ACEAC05-1F8D-4BE9-BA8A-1530ED387660}"/>
              </a:ext>
            </a:extLst>
          </p:cNvPr>
          <p:cNvSpPr txBox="1">
            <a:spLocks noChangeArrowheads="1"/>
          </p:cNvSpPr>
          <p:nvPr/>
        </p:nvSpPr>
        <p:spPr bwMode="auto">
          <a:xfrm>
            <a:off x="4727848"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825624"/>
            <a:ext cx="10515600" cy="4475593"/>
          </a:xfrm>
          <a:solidFill>
            <a:schemeClr val="bg1"/>
          </a:solidFill>
        </p:spPr>
        <p:txBody>
          <a:bodyPr/>
          <a:lstStyle/>
          <a:p>
            <a:pPr marL="0" indent="0">
              <a:buNone/>
            </a:pPr>
            <a:r>
              <a:rPr lang="zh-CN" altLang="en-US" dirty="0">
                <a:solidFill>
                  <a:schemeClr val="tx2"/>
                </a:solidFill>
              </a:rPr>
              <a:t>实验评价指标</a:t>
            </a:r>
          </a:p>
          <a:p>
            <a:pPr>
              <a:buClr>
                <a:srgbClr val="C00000"/>
              </a:buClr>
              <a:buFont typeface="Wingdings" panose="05000000000000000000" pitchFamily="2" charset="2"/>
              <a:buChar char="p"/>
            </a:pPr>
            <a:r>
              <a:rPr lang="zh-CN" altLang="en-US" sz="2400" dirty="0">
                <a:solidFill>
                  <a:schemeClr val="tx2"/>
                </a:solidFill>
              </a:rPr>
              <a:t> 聚类可用性采用 </a:t>
            </a:r>
            <a:r>
              <a:rPr lang="en-US" altLang="zh-CN" sz="2400" i="1" dirty="0">
                <a:solidFill>
                  <a:schemeClr val="tx2"/>
                </a:solidFill>
              </a:rPr>
              <a:t>F</a:t>
            </a:r>
            <a:r>
              <a:rPr lang="en-US" altLang="zh-CN" sz="2400" dirty="0">
                <a:solidFill>
                  <a:schemeClr val="tx2"/>
                </a:solidFill>
              </a:rPr>
              <a:t>-measure</a:t>
            </a:r>
            <a:r>
              <a:rPr lang="en-US" altLang="zh-CN" sz="2400" baseline="30000" dirty="0">
                <a:solidFill>
                  <a:schemeClr val="tx2"/>
                </a:solidFill>
              </a:rPr>
              <a:t>[2]</a:t>
            </a:r>
            <a:r>
              <a:rPr lang="en-US" altLang="zh-CN" sz="2400" dirty="0">
                <a:solidFill>
                  <a:schemeClr val="tx2"/>
                </a:solidFill>
              </a:rPr>
              <a:t> </a:t>
            </a:r>
            <a:r>
              <a:rPr lang="zh-CN" altLang="en-US" sz="2400" dirty="0">
                <a:solidFill>
                  <a:schemeClr val="tx2"/>
                </a:solidFill>
              </a:rPr>
              <a:t>评价指标来衡量</a:t>
            </a:r>
            <a:endParaRPr lang="en-US" altLang="zh-CN" sz="2400" dirty="0">
              <a:solidFill>
                <a:schemeClr val="tx2"/>
              </a:solidFill>
            </a:endParaRPr>
          </a:p>
          <a:p>
            <a:pPr marL="0" indent="0">
              <a:buClr>
                <a:srgbClr val="C00000"/>
              </a:buClr>
              <a:buNone/>
            </a:pPr>
            <a:endParaRPr lang="en-US" altLang="zh-CN" sz="2400" dirty="0">
              <a:solidFill>
                <a:schemeClr val="tx2"/>
              </a:solidFill>
            </a:endParaRPr>
          </a:p>
          <a:p>
            <a:pPr lvl="1">
              <a:spcBef>
                <a:spcPts val="1200"/>
              </a:spcBef>
              <a:buClr>
                <a:srgbClr val="C00000"/>
              </a:buClr>
              <a:buFont typeface="Wingdings" panose="05000000000000000000" pitchFamily="2" charset="2"/>
              <a:buChar char="n"/>
            </a:pPr>
            <a:r>
              <a:rPr lang="zh-CN" altLang="en-US" sz="2000" dirty="0">
                <a:solidFill>
                  <a:schemeClr val="tx2"/>
                </a:solidFill>
              </a:rPr>
              <a:t>对数据集用 </a:t>
            </a:r>
            <a:r>
              <a:rPr lang="en-US" altLang="zh-CN" sz="2000" dirty="0">
                <a:solidFill>
                  <a:schemeClr val="tx2"/>
                </a:solidFill>
              </a:rPr>
              <a:t>k-means</a:t>
            </a:r>
            <a:r>
              <a:rPr lang="zh-CN" altLang="en-US" sz="2000" dirty="0">
                <a:solidFill>
                  <a:schemeClr val="tx2"/>
                </a:solidFill>
              </a:rPr>
              <a:t>算法和差分隐私 </a:t>
            </a:r>
            <a:r>
              <a:rPr lang="en-US" altLang="zh-CN" sz="2000" dirty="0">
                <a:solidFill>
                  <a:schemeClr val="tx2"/>
                </a:solidFill>
              </a:rPr>
              <a:t>k-means</a:t>
            </a:r>
            <a:r>
              <a:rPr lang="zh-CN" altLang="en-US" sz="2000" dirty="0">
                <a:solidFill>
                  <a:schemeClr val="tx2"/>
                </a:solidFill>
              </a:rPr>
              <a:t>算法分别进行聚类 </a:t>
            </a:r>
            <a:endParaRPr lang="en-US" altLang="zh-CN" sz="2000" dirty="0">
              <a:solidFill>
                <a:schemeClr val="tx2"/>
              </a:solidFill>
            </a:endParaRPr>
          </a:p>
          <a:p>
            <a:pPr lvl="1">
              <a:spcBef>
                <a:spcPts val="1200"/>
              </a:spcBef>
              <a:buClr>
                <a:srgbClr val="C00000"/>
              </a:buClr>
              <a:buFont typeface="Wingdings" panose="05000000000000000000" pitchFamily="2" charset="2"/>
              <a:buChar char="n"/>
            </a:pPr>
            <a:r>
              <a:rPr lang="zh-CN" altLang="en-US" sz="2000" dirty="0">
                <a:solidFill>
                  <a:schemeClr val="tx2"/>
                </a:solidFill>
              </a:rPr>
              <a:t>使用这两个聚类结果计算 </a:t>
            </a:r>
            <a:r>
              <a:rPr lang="en-US" altLang="zh-CN" sz="2000" i="1" dirty="0">
                <a:solidFill>
                  <a:schemeClr val="tx2"/>
                </a:solidFill>
              </a:rPr>
              <a:t>F</a:t>
            </a:r>
            <a:r>
              <a:rPr lang="en-US" altLang="zh-CN" sz="2000" dirty="0">
                <a:solidFill>
                  <a:schemeClr val="tx2"/>
                </a:solidFill>
              </a:rPr>
              <a:t>-measure</a:t>
            </a:r>
          </a:p>
          <a:p>
            <a:pPr lvl="1">
              <a:spcBef>
                <a:spcPts val="1200"/>
              </a:spcBef>
              <a:buClr>
                <a:srgbClr val="C00000"/>
              </a:buClr>
              <a:buFont typeface="Wingdings" panose="05000000000000000000" pitchFamily="2" charset="2"/>
              <a:buChar char="n"/>
            </a:pPr>
            <a:r>
              <a:rPr lang="en-US" altLang="zh-CN" sz="2000" dirty="0">
                <a:solidFill>
                  <a:schemeClr val="tx2"/>
                </a:solidFill>
              </a:rPr>
              <a:t> </a:t>
            </a:r>
            <a:r>
              <a:rPr lang="en-US" altLang="zh-CN" sz="2000" i="1" dirty="0">
                <a:solidFill>
                  <a:schemeClr val="tx2"/>
                </a:solidFill>
              </a:rPr>
              <a:t>F</a:t>
            </a:r>
            <a:r>
              <a:rPr lang="en-US" altLang="zh-CN" sz="2000" dirty="0">
                <a:solidFill>
                  <a:schemeClr val="tx2"/>
                </a:solidFill>
              </a:rPr>
              <a:t>-measure</a:t>
            </a:r>
            <a:r>
              <a:rPr lang="zh-CN" altLang="en-US" sz="2000" dirty="0">
                <a:solidFill>
                  <a:schemeClr val="tx2"/>
                </a:solidFill>
              </a:rPr>
              <a:t>的结果越大表示两个聚类结果相似度越大 ，即差分隐私保护算法所添加的噪声对聚类可用性影响越小</a:t>
            </a:r>
            <a:endParaRPr lang="en-US" altLang="zh-CN" sz="2000" dirty="0">
              <a:solidFill>
                <a:schemeClr val="tx2"/>
              </a:solidFill>
            </a:endParaRPr>
          </a:p>
        </p:txBody>
      </p:sp>
      <p:cxnSp>
        <p:nvCxnSpPr>
          <p:cNvPr id="7" name="直接连接符 6"/>
          <p:cNvCxnSpPr/>
          <p:nvPr/>
        </p:nvCxnSpPr>
        <p:spPr>
          <a:xfrm>
            <a:off x="838200" y="2278505"/>
            <a:ext cx="10515600" cy="2998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1059305" y="5589240"/>
            <a:ext cx="10073390" cy="646331"/>
          </a:xfrm>
          <a:prstGeom prst="rect">
            <a:avLst/>
          </a:prstGeom>
          <a:noFill/>
        </p:spPr>
        <p:txBody>
          <a:bodyPr wrap="square" rtlCol="0">
            <a:spAutoFit/>
          </a:bodyPr>
          <a:lstStyle/>
          <a:p>
            <a:r>
              <a:rPr lang="en-US" altLang="zh-CN" dirty="0"/>
              <a:t>[2] Jiang H, Yi S, Li J, et al. Ant clustering algorithm with K-harmonic means clustering[J]. Expert Systems with Applications, 2010, 37(12):8679-8684.</a:t>
            </a:r>
            <a:endParaRPr lang="zh-CN" altLang="en-US" dirty="0"/>
          </a:p>
        </p:txBody>
      </p:sp>
      <p:sp>
        <p:nvSpPr>
          <p:cNvPr id="8" name="Text Box 13">
            <a:extLst>
              <a:ext uri="{FF2B5EF4-FFF2-40B4-BE49-F238E27FC236}">
                <a16:creationId xmlns:a16="http://schemas.microsoft.com/office/drawing/2014/main" id="{87F7FC1C-A2EA-48E0-B09B-02F378D4D630}"/>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9" name="TextBox 4">
            <a:extLst>
              <a:ext uri="{FF2B5EF4-FFF2-40B4-BE49-F238E27FC236}">
                <a16:creationId xmlns:a16="http://schemas.microsoft.com/office/drawing/2014/main" id="{4C457C12-CA3C-4323-9B25-EA48D42E29F5}"/>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0" name="Line 4">
            <a:extLst>
              <a:ext uri="{FF2B5EF4-FFF2-40B4-BE49-F238E27FC236}">
                <a16:creationId xmlns:a16="http://schemas.microsoft.com/office/drawing/2014/main" id="{23F6B869-750E-4579-9DE4-8C28F99B229B}"/>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3152093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xfrm>
                <a:off x="838200" y="1825624"/>
                <a:ext cx="10515600" cy="4475593"/>
              </a:xfrm>
              <a:solidFill>
                <a:schemeClr val="bg1"/>
              </a:solidFill>
            </p:spPr>
            <p:txBody>
              <a:bodyPr/>
              <a:lstStyle/>
              <a:p>
                <a:pPr marL="0" indent="0">
                  <a:buNone/>
                </a:pPr>
                <a:r>
                  <a:rPr lang="zh-CN" altLang="en-US" dirty="0">
                    <a:solidFill>
                      <a:schemeClr val="tx2"/>
                    </a:solidFill>
                  </a:rPr>
                  <a:t>实验结果</a:t>
                </a:r>
              </a:p>
              <a:p>
                <a:pPr>
                  <a:buClr>
                    <a:srgbClr val="C00000"/>
                  </a:buClr>
                  <a:buFont typeface="Wingdings" panose="05000000000000000000" pitchFamily="2" charset="2"/>
                  <a:buChar char="p"/>
                </a:pPr>
                <a:r>
                  <a:rPr lang="zh-CN" altLang="en-US" sz="2400" dirty="0">
                    <a:solidFill>
                      <a:schemeClr val="tx2"/>
                    </a:solidFill>
                  </a:rPr>
                  <a:t> 实验主要步骤</a:t>
                </a:r>
              </a:p>
              <a:p>
                <a:pPr lvl="1">
                  <a:spcBef>
                    <a:spcPts val="1200"/>
                  </a:spcBef>
                  <a:buClr>
                    <a:srgbClr val="C00000"/>
                  </a:buClr>
                  <a:buFont typeface="Wingdings" panose="05000000000000000000" pitchFamily="2" charset="2"/>
                  <a:buChar char="n"/>
                </a:pPr>
                <a:r>
                  <a:rPr lang="zh-CN" altLang="en-US" sz="2000" dirty="0">
                    <a:solidFill>
                      <a:schemeClr val="tx2"/>
                    </a:solidFill>
                  </a:rPr>
                  <a:t>首先对</a:t>
                </a:r>
                <a:r>
                  <a:rPr lang="en-US" altLang="zh-CN" sz="2000" dirty="0">
                    <a:solidFill>
                      <a:schemeClr val="tx2"/>
                    </a:solidFill>
                  </a:rPr>
                  <a:t>DS1</a:t>
                </a:r>
                <a:r>
                  <a:rPr lang="zh-CN" altLang="en-US" sz="2000" dirty="0">
                    <a:solidFill>
                      <a:schemeClr val="tx2"/>
                    </a:solidFill>
                  </a:rPr>
                  <a:t>和</a:t>
                </a:r>
                <a:r>
                  <a:rPr lang="en-US" altLang="zh-CN" sz="2000" dirty="0">
                    <a:solidFill>
                      <a:schemeClr val="tx2"/>
                    </a:solidFill>
                  </a:rPr>
                  <a:t>DS2</a:t>
                </a:r>
                <a:r>
                  <a:rPr lang="zh-CN" altLang="en-US" sz="2000" dirty="0">
                    <a:solidFill>
                      <a:schemeClr val="tx2"/>
                    </a:solidFill>
                  </a:rPr>
                  <a:t>进行预处理，将每个属性的取值归一化到</a:t>
                </a:r>
                <a:r>
                  <a:rPr lang="en-US" altLang="zh-CN" sz="2000" dirty="0">
                    <a:solidFill>
                      <a:schemeClr val="tx2"/>
                    </a:solidFill>
                  </a:rPr>
                  <a:t>[0,1]</a:t>
                </a:r>
                <a:r>
                  <a:rPr lang="zh-CN" altLang="en-US" sz="2000" dirty="0">
                    <a:solidFill>
                      <a:schemeClr val="tx2"/>
                    </a:solidFill>
                  </a:rPr>
                  <a:t>范围</a:t>
                </a:r>
                <a:endParaRPr lang="en-US" altLang="zh-CN" sz="2000" dirty="0">
                  <a:solidFill>
                    <a:schemeClr val="tx2"/>
                  </a:solidFill>
                </a:endParaRPr>
              </a:p>
              <a:p>
                <a:pPr lvl="1">
                  <a:spcBef>
                    <a:spcPts val="1200"/>
                  </a:spcBef>
                  <a:buClr>
                    <a:srgbClr val="C00000"/>
                  </a:buClr>
                  <a:buFont typeface="Wingdings" panose="05000000000000000000" pitchFamily="2" charset="2"/>
                  <a:buChar char="n"/>
                </a:pPr>
                <a:r>
                  <a:rPr lang="zh-CN" altLang="en-US" sz="2000" dirty="0">
                    <a:solidFill>
                      <a:schemeClr val="tx2"/>
                    </a:solidFill>
                  </a:rPr>
                  <a:t>对两个数据集分别进行</a:t>
                </a:r>
                <a14:m>
                  <m:oMath xmlns:m="http://schemas.openxmlformats.org/officeDocument/2006/math">
                    <m:r>
                      <a:rPr lang="en-US" altLang="zh-CN" sz="2000" b="0" i="0" smtClean="0">
                        <a:solidFill>
                          <a:schemeClr val="tx2"/>
                        </a:solidFill>
                        <a:latin typeface="Cambria Math" panose="02040503050406030204" pitchFamily="18" charset="0"/>
                      </a:rPr>
                      <m:t> </m:t>
                    </m:r>
                    <m:r>
                      <a:rPr lang="zh-CN" altLang="en-US" sz="2000" i="1" smtClean="0">
                        <a:solidFill>
                          <a:schemeClr val="tx2"/>
                        </a:solidFill>
                        <a:latin typeface="Cambria Math" panose="02040503050406030204" pitchFamily="18" charset="0"/>
                      </a:rPr>
                      <m:t>𝜀</m:t>
                    </m:r>
                    <m:r>
                      <a:rPr lang="en-US" altLang="zh-CN" sz="2000" b="0" i="1" smtClean="0">
                        <a:solidFill>
                          <a:schemeClr val="tx2"/>
                        </a:solidFill>
                        <a:latin typeface="Cambria Math" panose="02040503050406030204" pitchFamily="18" charset="0"/>
                      </a:rPr>
                      <m:t>−</m:t>
                    </m:r>
                  </m:oMath>
                </a14:m>
                <a:r>
                  <a:rPr lang="zh-CN" altLang="en-US" sz="2000" dirty="0">
                    <a:solidFill>
                      <a:schemeClr val="tx2"/>
                    </a:solidFill>
                  </a:rPr>
                  <a:t>差分隐私</a:t>
                </a:r>
                <a:r>
                  <a:rPr lang="en-US" altLang="zh-CN" sz="2000" dirty="0">
                    <a:solidFill>
                      <a:schemeClr val="tx2"/>
                    </a:solidFill>
                  </a:rPr>
                  <a:t>k-means</a:t>
                </a:r>
                <a:r>
                  <a:rPr lang="zh-CN" altLang="en-US" sz="2000" dirty="0">
                    <a:solidFill>
                      <a:schemeClr val="tx2"/>
                    </a:solidFill>
                  </a:rPr>
                  <a:t>聚类</a:t>
                </a:r>
                <a:endParaRPr lang="en-US" altLang="zh-CN" sz="2000" dirty="0">
                  <a:solidFill>
                    <a:schemeClr val="tx2"/>
                  </a:solidFill>
                </a:endParaRPr>
              </a:p>
              <a:p>
                <a:pPr lvl="1">
                  <a:spcBef>
                    <a:spcPts val="1200"/>
                  </a:spcBef>
                  <a:buClr>
                    <a:srgbClr val="C00000"/>
                  </a:buClr>
                  <a:buFont typeface="Wingdings" panose="05000000000000000000" pitchFamily="2" charset="2"/>
                  <a:buChar char="n"/>
                </a:pPr>
                <a:r>
                  <a:rPr lang="zh-CN" altLang="en-US" sz="2000" dirty="0">
                    <a:solidFill>
                      <a:schemeClr val="tx2"/>
                    </a:solidFill>
                  </a:rPr>
                  <a:t>逐步将 </a:t>
                </a:r>
                <a14:m>
                  <m:oMath xmlns:m="http://schemas.openxmlformats.org/officeDocument/2006/math">
                    <m:r>
                      <a:rPr lang="zh-CN" altLang="en-US" sz="2000" i="1">
                        <a:solidFill>
                          <a:schemeClr val="tx2"/>
                        </a:solidFill>
                        <a:latin typeface="Cambria Math" panose="02040503050406030204" pitchFamily="18" charset="0"/>
                      </a:rPr>
                      <m:t>𝜀</m:t>
                    </m:r>
                    <m:r>
                      <a:rPr lang="en-US" altLang="zh-CN" sz="2000" b="0" i="1" smtClean="0">
                        <a:solidFill>
                          <a:schemeClr val="tx2"/>
                        </a:solidFill>
                        <a:latin typeface="Cambria Math" panose="02040503050406030204" pitchFamily="18" charset="0"/>
                      </a:rPr>
                      <m:t> </m:t>
                    </m:r>
                  </m:oMath>
                </a14:m>
                <a:r>
                  <a:rPr lang="zh-CN" altLang="en-US" sz="2000" dirty="0">
                    <a:solidFill>
                      <a:schemeClr val="tx2"/>
                    </a:solidFill>
                  </a:rPr>
                  <a:t>的值从</a:t>
                </a:r>
                <a:r>
                  <a:rPr lang="en-US" altLang="zh-CN" sz="2000" dirty="0">
                    <a:solidFill>
                      <a:schemeClr val="tx2"/>
                    </a:solidFill>
                  </a:rPr>
                  <a:t>1</a:t>
                </a:r>
                <a:r>
                  <a:rPr lang="zh-CN" altLang="en-US" sz="2000" dirty="0">
                    <a:solidFill>
                      <a:schemeClr val="tx2"/>
                    </a:solidFill>
                  </a:rPr>
                  <a:t>调低到</a:t>
                </a:r>
                <a:r>
                  <a:rPr lang="en-US" altLang="zh-CN" sz="2000" dirty="0">
                    <a:solidFill>
                      <a:schemeClr val="tx2"/>
                    </a:solidFill>
                  </a:rPr>
                  <a:t>0.05</a:t>
                </a:r>
                <a:r>
                  <a:rPr lang="zh-CN" altLang="en-US" sz="2000" dirty="0">
                    <a:solidFill>
                      <a:schemeClr val="tx2"/>
                    </a:solidFill>
                  </a:rPr>
                  <a:t>，观察</a:t>
                </a:r>
                <a:r>
                  <a:rPr lang="en-US" altLang="zh-CN" sz="2000" i="1" dirty="0">
                    <a:solidFill>
                      <a:schemeClr val="tx2"/>
                    </a:solidFill>
                  </a:rPr>
                  <a:t>F</a:t>
                </a:r>
                <a:r>
                  <a:rPr lang="en-US" altLang="zh-CN" sz="2000" dirty="0">
                    <a:solidFill>
                      <a:schemeClr val="tx2"/>
                    </a:solidFill>
                  </a:rPr>
                  <a:t>-measure</a:t>
                </a:r>
                <a:r>
                  <a:rPr lang="zh-CN" altLang="en-US" sz="2000" dirty="0">
                    <a:solidFill>
                      <a:schemeClr val="tx2"/>
                    </a:solidFill>
                  </a:rPr>
                  <a:t>的结果随</a:t>
                </a:r>
                <a14:m>
                  <m:oMath xmlns:m="http://schemas.openxmlformats.org/officeDocument/2006/math">
                    <m:r>
                      <a:rPr lang="en-US" altLang="zh-CN" sz="2000" b="0" i="0" smtClean="0">
                        <a:solidFill>
                          <a:schemeClr val="tx2"/>
                        </a:solidFill>
                        <a:latin typeface="Cambria Math" panose="02040503050406030204" pitchFamily="18" charset="0"/>
                      </a:rPr>
                      <m:t> </m:t>
                    </m:r>
                    <m:r>
                      <a:rPr lang="zh-CN" altLang="en-US" sz="2000" i="1">
                        <a:solidFill>
                          <a:schemeClr val="tx2"/>
                        </a:solidFill>
                        <a:latin typeface="Cambria Math" panose="02040503050406030204" pitchFamily="18" charset="0"/>
                      </a:rPr>
                      <m:t>𝜀</m:t>
                    </m:r>
                  </m:oMath>
                </a14:m>
                <a:r>
                  <a:rPr lang="zh-CN" altLang="en-US" sz="2000" dirty="0">
                    <a:solidFill>
                      <a:schemeClr val="tx2"/>
                    </a:solidFill>
                  </a:rPr>
                  <a:t> 的变化情况 </a:t>
                </a:r>
                <a:endParaRPr lang="en-US" altLang="zh-CN" sz="2000" dirty="0">
                  <a:solidFill>
                    <a:schemeClr val="tx2"/>
                  </a:solidFill>
                </a:endParaRPr>
              </a:p>
              <a:p>
                <a:pPr lvl="1">
                  <a:spcBef>
                    <a:spcPts val="1200"/>
                  </a:spcBef>
                  <a:buClr>
                    <a:srgbClr val="C00000"/>
                  </a:buClr>
                  <a:buFont typeface="Wingdings" panose="05000000000000000000" pitchFamily="2" charset="2"/>
                  <a:buChar char="n"/>
                </a:pPr>
                <a:r>
                  <a:rPr lang="zh-CN" altLang="en-US" sz="2000" dirty="0">
                    <a:solidFill>
                      <a:schemeClr val="tx2"/>
                    </a:solidFill>
                  </a:rPr>
                  <a:t>对应每个</a:t>
                </a:r>
                <a14:m>
                  <m:oMath xmlns:m="http://schemas.openxmlformats.org/officeDocument/2006/math">
                    <m:r>
                      <a:rPr lang="en-US" altLang="zh-CN" sz="2000" b="0" i="0" smtClean="0">
                        <a:solidFill>
                          <a:schemeClr val="tx2"/>
                        </a:solidFill>
                        <a:latin typeface="Cambria Math" panose="02040503050406030204" pitchFamily="18" charset="0"/>
                      </a:rPr>
                      <m:t> </m:t>
                    </m:r>
                    <m:r>
                      <a:rPr lang="zh-CN" altLang="en-US" sz="2000" i="1">
                        <a:solidFill>
                          <a:schemeClr val="tx2"/>
                        </a:solidFill>
                        <a:latin typeface="Cambria Math" panose="02040503050406030204" pitchFamily="18" charset="0"/>
                      </a:rPr>
                      <m:t>𝜀</m:t>
                    </m:r>
                    <m:r>
                      <a:rPr lang="en-US" altLang="zh-CN" sz="2000" b="0" i="1" smtClean="0">
                        <a:solidFill>
                          <a:schemeClr val="tx2"/>
                        </a:solidFill>
                        <a:latin typeface="Cambria Math" panose="02040503050406030204" pitchFamily="18" charset="0"/>
                      </a:rPr>
                      <m:t> </m:t>
                    </m:r>
                  </m:oMath>
                </a14:m>
                <a:r>
                  <a:rPr lang="zh-CN" altLang="en-US" sz="2000" dirty="0">
                    <a:solidFill>
                      <a:schemeClr val="tx2"/>
                    </a:solidFill>
                  </a:rPr>
                  <a:t>值，对</a:t>
                </a:r>
                <a:r>
                  <a:rPr lang="en-US" altLang="zh-CN" sz="2000" dirty="0">
                    <a:solidFill>
                      <a:schemeClr val="tx2"/>
                    </a:solidFill>
                  </a:rPr>
                  <a:t>DS1</a:t>
                </a:r>
                <a:r>
                  <a:rPr lang="zh-CN" altLang="en-US" sz="2000" dirty="0">
                    <a:solidFill>
                      <a:schemeClr val="tx2"/>
                    </a:solidFill>
                  </a:rPr>
                  <a:t>和</a:t>
                </a:r>
                <a:r>
                  <a:rPr lang="en-US" altLang="zh-CN" sz="2000" dirty="0">
                    <a:solidFill>
                      <a:schemeClr val="tx2"/>
                    </a:solidFill>
                  </a:rPr>
                  <a:t>DS2</a:t>
                </a:r>
                <a:r>
                  <a:rPr lang="zh-CN" altLang="en-US" sz="2000" dirty="0">
                    <a:solidFill>
                      <a:schemeClr val="tx2"/>
                    </a:solidFill>
                  </a:rPr>
                  <a:t>分别调用两个算法聚类</a:t>
                </a:r>
                <a:r>
                  <a:rPr lang="en-US" altLang="zh-CN" sz="2000" dirty="0">
                    <a:solidFill>
                      <a:schemeClr val="tx2"/>
                    </a:solidFill>
                  </a:rPr>
                  <a:t>30</a:t>
                </a:r>
                <a:r>
                  <a:rPr lang="zh-CN" altLang="en-US" sz="2000" dirty="0">
                    <a:solidFill>
                      <a:schemeClr val="tx2"/>
                    </a:solidFill>
                  </a:rPr>
                  <a:t>次 ，取</a:t>
                </a:r>
                <a:r>
                  <a:rPr lang="en-US" altLang="zh-CN" sz="2000" i="1" dirty="0">
                    <a:solidFill>
                      <a:schemeClr val="tx2"/>
                    </a:solidFill>
                  </a:rPr>
                  <a:t>F</a:t>
                </a:r>
                <a:r>
                  <a:rPr lang="en-US" altLang="zh-CN" sz="2000" dirty="0">
                    <a:solidFill>
                      <a:schemeClr val="tx2"/>
                    </a:solidFill>
                  </a:rPr>
                  <a:t>-measure</a:t>
                </a:r>
                <a:r>
                  <a:rPr lang="zh-CN" altLang="en-US" sz="2000" dirty="0">
                    <a:solidFill>
                      <a:schemeClr val="tx2"/>
                    </a:solidFill>
                  </a:rPr>
                  <a:t>结果的平均值</a:t>
                </a:r>
                <a:endParaRPr lang="en-US" altLang="zh-CN" sz="2000" dirty="0">
                  <a:solidFill>
                    <a:schemeClr val="tx2"/>
                  </a:solidFill>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838200" y="1825624"/>
                <a:ext cx="10515600" cy="4475593"/>
              </a:xfrm>
              <a:blipFill>
                <a:blip r:embed="rId2"/>
                <a:stretch>
                  <a:fillRect l="-1217" t="-1361"/>
                </a:stretch>
              </a:blipFill>
            </p:spPr>
            <p:txBody>
              <a:bodyPr/>
              <a:lstStyle/>
              <a:p>
                <a:r>
                  <a:rPr lang="zh-CN" altLang="en-US">
                    <a:noFill/>
                  </a:rPr>
                  <a:t> </a:t>
                </a:r>
              </a:p>
            </p:txBody>
          </p:sp>
        </mc:Fallback>
      </mc:AlternateContent>
      <p:cxnSp>
        <p:nvCxnSpPr>
          <p:cNvPr id="7" name="直接连接符 6"/>
          <p:cNvCxnSpPr/>
          <p:nvPr/>
        </p:nvCxnSpPr>
        <p:spPr>
          <a:xfrm>
            <a:off x="838200" y="2278505"/>
            <a:ext cx="10515600" cy="29980"/>
          </a:xfrm>
          <a:prstGeom prst="line">
            <a:avLst/>
          </a:prstGeom>
        </p:spPr>
        <p:style>
          <a:lnRef idx="1">
            <a:schemeClr val="dk1"/>
          </a:lnRef>
          <a:fillRef idx="0">
            <a:schemeClr val="dk1"/>
          </a:fillRef>
          <a:effectRef idx="0">
            <a:schemeClr val="dk1"/>
          </a:effectRef>
          <a:fontRef idx="minor">
            <a:schemeClr val="tx1"/>
          </a:fontRef>
        </p:style>
      </p:cxnSp>
      <p:sp>
        <p:nvSpPr>
          <p:cNvPr id="8" name="Text Box 13">
            <a:extLst>
              <a:ext uri="{FF2B5EF4-FFF2-40B4-BE49-F238E27FC236}">
                <a16:creationId xmlns:a16="http://schemas.microsoft.com/office/drawing/2014/main" id="{1931A3CA-1478-48EA-B00F-2F53C53A33C8}"/>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9" name="TextBox 4">
            <a:extLst>
              <a:ext uri="{FF2B5EF4-FFF2-40B4-BE49-F238E27FC236}">
                <a16:creationId xmlns:a16="http://schemas.microsoft.com/office/drawing/2014/main" id="{EC84DB55-1A0E-482D-9539-3FB23A559327}"/>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0" name="Line 4">
            <a:extLst>
              <a:ext uri="{FF2B5EF4-FFF2-40B4-BE49-F238E27FC236}">
                <a16:creationId xmlns:a16="http://schemas.microsoft.com/office/drawing/2014/main" id="{97078A96-C712-4768-B6FE-BA57A79A3AC8}"/>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4059399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545695"/>
            <a:ext cx="10515600" cy="4475593"/>
          </a:xfrm>
        </p:spPr>
        <p:txBody>
          <a:bodyPr/>
          <a:lstStyle/>
          <a:p>
            <a:pPr marL="0" indent="0">
              <a:buNone/>
            </a:pPr>
            <a:r>
              <a:rPr lang="zh-CN" altLang="en-US" dirty="0"/>
              <a:t>实验结果</a:t>
            </a:r>
          </a:p>
          <a:p>
            <a:pPr>
              <a:buClr>
                <a:srgbClr val="C00000"/>
              </a:buClr>
              <a:buFont typeface="Wingdings" panose="05000000000000000000" pitchFamily="2" charset="2"/>
              <a:buChar char="p"/>
            </a:pPr>
            <a:r>
              <a:rPr lang="zh-CN" altLang="en-US" sz="2400" dirty="0"/>
              <a:t> 结果展示</a:t>
            </a:r>
            <a:endParaRPr lang="en-US" altLang="zh-CN" sz="2400" dirty="0"/>
          </a:p>
          <a:p>
            <a:pPr marL="0" indent="0">
              <a:buClr>
                <a:srgbClr val="C00000"/>
              </a:buClr>
              <a:buNone/>
            </a:pPr>
            <a:endParaRPr lang="zh-CN" altLang="en-US" sz="2400" dirty="0"/>
          </a:p>
        </p:txBody>
      </p:sp>
      <p:cxnSp>
        <p:nvCxnSpPr>
          <p:cNvPr id="7" name="直接连接符 6"/>
          <p:cNvCxnSpPr/>
          <p:nvPr/>
        </p:nvCxnSpPr>
        <p:spPr>
          <a:xfrm>
            <a:off x="838200" y="2060848"/>
            <a:ext cx="10515600" cy="29980"/>
          </a:xfrm>
          <a:prstGeom prst="line">
            <a:avLst/>
          </a:prstGeom>
        </p:spPr>
        <p:style>
          <a:lnRef idx="1">
            <a:schemeClr val="dk1"/>
          </a:lnRef>
          <a:fillRef idx="0">
            <a:schemeClr val="dk1"/>
          </a:fillRef>
          <a:effectRef idx="0">
            <a:schemeClr val="dk1"/>
          </a:effectRef>
          <a:fontRef idx="minor">
            <a:schemeClr val="tx1"/>
          </a:fontRef>
        </p:style>
      </p:cxn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9762"/>
          <a:stretch/>
        </p:blipFill>
        <p:spPr>
          <a:xfrm>
            <a:off x="335360" y="2717729"/>
            <a:ext cx="5720908" cy="3839567"/>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0140"/>
          <a:stretch/>
        </p:blipFill>
        <p:spPr>
          <a:xfrm>
            <a:off x="6212168" y="2701885"/>
            <a:ext cx="5720907" cy="3823459"/>
          </a:xfrm>
          <a:prstGeom prst="rect">
            <a:avLst/>
          </a:prstGeom>
        </p:spPr>
      </p:pic>
      <p:sp>
        <p:nvSpPr>
          <p:cNvPr id="8" name="文本框 7"/>
          <p:cNvSpPr txBox="1"/>
          <p:nvPr/>
        </p:nvSpPr>
        <p:spPr>
          <a:xfrm>
            <a:off x="2999656" y="5625983"/>
            <a:ext cx="1665845" cy="369332"/>
          </a:xfrm>
          <a:prstGeom prst="rect">
            <a:avLst/>
          </a:prstGeom>
          <a:noFill/>
        </p:spPr>
        <p:txBody>
          <a:bodyPr wrap="square" rtlCol="0">
            <a:spAutoFit/>
          </a:bodyPr>
          <a:lstStyle/>
          <a:p>
            <a:r>
              <a:rPr lang="en-US" altLang="zh-CN" dirty="0"/>
              <a:t>DS1</a:t>
            </a:r>
            <a:r>
              <a:rPr lang="zh-CN" altLang="en-US" dirty="0"/>
              <a:t>运行结果</a:t>
            </a:r>
          </a:p>
        </p:txBody>
      </p:sp>
      <p:sp>
        <p:nvSpPr>
          <p:cNvPr id="9" name="文本框 8"/>
          <p:cNvSpPr txBox="1"/>
          <p:nvPr/>
        </p:nvSpPr>
        <p:spPr>
          <a:xfrm>
            <a:off x="9550416" y="5625983"/>
            <a:ext cx="1665845" cy="369332"/>
          </a:xfrm>
          <a:prstGeom prst="rect">
            <a:avLst/>
          </a:prstGeom>
          <a:noFill/>
        </p:spPr>
        <p:txBody>
          <a:bodyPr wrap="square" rtlCol="0">
            <a:spAutoFit/>
          </a:bodyPr>
          <a:lstStyle/>
          <a:p>
            <a:r>
              <a:rPr lang="en-US" altLang="zh-CN" dirty="0"/>
              <a:t>DS2</a:t>
            </a:r>
            <a:r>
              <a:rPr lang="zh-CN" altLang="en-US" dirty="0"/>
              <a:t>运行结果</a:t>
            </a:r>
          </a:p>
        </p:txBody>
      </p:sp>
      <p:sp>
        <p:nvSpPr>
          <p:cNvPr id="11" name="Text Box 13">
            <a:extLst>
              <a:ext uri="{FF2B5EF4-FFF2-40B4-BE49-F238E27FC236}">
                <a16:creationId xmlns:a16="http://schemas.microsoft.com/office/drawing/2014/main" id="{B1B4B54E-FCD4-41AA-88F7-9DDEB638CB47}"/>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12" name="TextBox 4">
            <a:extLst>
              <a:ext uri="{FF2B5EF4-FFF2-40B4-BE49-F238E27FC236}">
                <a16:creationId xmlns:a16="http://schemas.microsoft.com/office/drawing/2014/main" id="{CC27CEAC-9A3B-4EAA-8CF3-87B185D298F8}"/>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3" name="Line 4">
            <a:extLst>
              <a:ext uri="{FF2B5EF4-FFF2-40B4-BE49-F238E27FC236}">
                <a16:creationId xmlns:a16="http://schemas.microsoft.com/office/drawing/2014/main" id="{E7DB5426-A231-4D13-BD34-575550A15426}"/>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Tree>
    <p:extLst>
      <p:ext uri="{BB962C8B-B14F-4D97-AF65-F5344CB8AC3E}">
        <p14:creationId xmlns:p14="http://schemas.microsoft.com/office/powerpoint/2010/main" val="2146670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628800"/>
            <a:ext cx="10515600" cy="4475593"/>
          </a:xfrm>
          <a:solidFill>
            <a:schemeClr val="bg1"/>
          </a:solidFill>
        </p:spPr>
        <p:txBody>
          <a:bodyPr/>
          <a:lstStyle/>
          <a:p>
            <a:pPr marL="0" indent="0">
              <a:buNone/>
            </a:pPr>
            <a:r>
              <a:rPr lang="zh-CN" altLang="en-US" dirty="0">
                <a:solidFill>
                  <a:schemeClr val="tx2"/>
                </a:solidFill>
              </a:rPr>
              <a:t>进一步研究方向</a:t>
            </a:r>
          </a:p>
          <a:p>
            <a:pPr>
              <a:lnSpc>
                <a:spcPct val="100000"/>
              </a:lnSpc>
              <a:spcBef>
                <a:spcPts val="2400"/>
              </a:spcBef>
              <a:buClr>
                <a:srgbClr val="C00000"/>
              </a:buClr>
              <a:buFont typeface="Wingdings" panose="05000000000000000000" pitchFamily="2" charset="2"/>
              <a:buChar char="p"/>
            </a:pPr>
            <a:r>
              <a:rPr lang="zh-CN" altLang="en-US" sz="2400" dirty="0">
                <a:solidFill>
                  <a:schemeClr val="tx2"/>
                </a:solidFill>
              </a:rPr>
              <a:t>在相同的隐私保护级别下，如何进一步提高聚类的可用性 ，特别是如何提高大规模数据集差分隐私保护下的聚类可用性</a:t>
            </a:r>
            <a:endParaRPr lang="en-US" altLang="zh-CN" sz="2400" dirty="0">
              <a:solidFill>
                <a:schemeClr val="tx2"/>
              </a:solidFill>
            </a:endParaRPr>
          </a:p>
          <a:p>
            <a:pPr>
              <a:spcBef>
                <a:spcPts val="2400"/>
              </a:spcBef>
              <a:buClr>
                <a:srgbClr val="C00000"/>
              </a:buClr>
              <a:buFont typeface="Wingdings" panose="05000000000000000000" pitchFamily="2" charset="2"/>
              <a:buChar char="p"/>
            </a:pPr>
            <a:r>
              <a:rPr lang="zh-CN" altLang="en-US" sz="2400" dirty="0">
                <a:solidFill>
                  <a:schemeClr val="tx2"/>
                </a:solidFill>
              </a:rPr>
              <a:t>其它聚类算法的差分隐私保护方法 </a:t>
            </a:r>
            <a:endParaRPr lang="en-US" altLang="zh-CN" sz="2400" dirty="0">
              <a:solidFill>
                <a:schemeClr val="tx2"/>
              </a:solidFill>
            </a:endParaRPr>
          </a:p>
          <a:p>
            <a:pPr marL="0" indent="0">
              <a:buClr>
                <a:srgbClr val="C00000"/>
              </a:buClr>
              <a:buNone/>
            </a:pPr>
            <a:endParaRPr lang="zh-CN" altLang="en-US" sz="2400" dirty="0">
              <a:solidFill>
                <a:schemeClr val="tx2"/>
              </a:solidFill>
            </a:endParaRPr>
          </a:p>
        </p:txBody>
      </p:sp>
      <p:cxnSp>
        <p:nvCxnSpPr>
          <p:cNvPr id="7" name="直接连接符 6"/>
          <p:cNvCxnSpPr/>
          <p:nvPr/>
        </p:nvCxnSpPr>
        <p:spPr>
          <a:xfrm>
            <a:off x="838200" y="2278505"/>
            <a:ext cx="10515600" cy="29980"/>
          </a:xfrm>
          <a:prstGeom prst="line">
            <a:avLst/>
          </a:prstGeom>
        </p:spPr>
        <p:style>
          <a:lnRef idx="1">
            <a:schemeClr val="dk1"/>
          </a:lnRef>
          <a:fillRef idx="0">
            <a:schemeClr val="dk1"/>
          </a:fillRef>
          <a:effectRef idx="0">
            <a:schemeClr val="dk1"/>
          </a:effectRef>
          <a:fontRef idx="minor">
            <a:schemeClr val="tx1"/>
          </a:fontRef>
        </p:style>
      </p:cxnSp>
      <p:sp>
        <p:nvSpPr>
          <p:cNvPr id="8" name="Text Box 13">
            <a:extLst>
              <a:ext uri="{FF2B5EF4-FFF2-40B4-BE49-F238E27FC236}">
                <a16:creationId xmlns:a16="http://schemas.microsoft.com/office/drawing/2014/main" id="{2EEEF593-C292-4B12-8668-F625B38FC07A}"/>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四、聚类分析的差分隐私保护</a:t>
            </a:r>
          </a:p>
        </p:txBody>
      </p:sp>
      <p:sp>
        <p:nvSpPr>
          <p:cNvPr id="9" name="TextBox 4">
            <a:extLst>
              <a:ext uri="{FF2B5EF4-FFF2-40B4-BE49-F238E27FC236}">
                <a16:creationId xmlns:a16="http://schemas.microsoft.com/office/drawing/2014/main" id="{22FFF341-A52F-419D-AC62-F08AAE6370A5}"/>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0" name="Line 4">
            <a:extLst>
              <a:ext uri="{FF2B5EF4-FFF2-40B4-BE49-F238E27FC236}">
                <a16:creationId xmlns:a16="http://schemas.microsoft.com/office/drawing/2014/main" id="{CBA86DD2-B982-4E6E-86B4-57189AF89E40}"/>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977700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628800"/>
            <a:ext cx="10515600" cy="4475593"/>
          </a:xfrm>
          <a:solidFill>
            <a:schemeClr val="bg1"/>
          </a:solidFill>
        </p:spPr>
        <p:txBody>
          <a:bodyPr/>
          <a:lstStyle/>
          <a:p>
            <a:pPr marL="0" indent="0">
              <a:buNone/>
            </a:pPr>
            <a:r>
              <a:rPr lang="zh-CN" altLang="en-US" dirty="0">
                <a:solidFill>
                  <a:schemeClr val="tx2"/>
                </a:solidFill>
              </a:rPr>
              <a:t>进一步研究方向</a:t>
            </a:r>
          </a:p>
          <a:p>
            <a:pPr>
              <a:lnSpc>
                <a:spcPct val="100000"/>
              </a:lnSpc>
              <a:spcBef>
                <a:spcPts val="2400"/>
              </a:spcBef>
              <a:buClr>
                <a:srgbClr val="C00000"/>
              </a:buClr>
              <a:buFont typeface="Wingdings" panose="05000000000000000000" pitchFamily="2" charset="2"/>
              <a:buChar char="p"/>
            </a:pPr>
            <a:r>
              <a:rPr lang="zh-CN" altLang="en-US" sz="2400" dirty="0">
                <a:solidFill>
                  <a:schemeClr val="tx2"/>
                </a:solidFill>
              </a:rPr>
              <a:t>在相同的隐私保护级别下，如何进一步提高聚类的可用性 ，特别是如何提高大规模数据集差分隐私保护下的聚类可用性</a:t>
            </a:r>
            <a:endParaRPr lang="en-US" altLang="zh-CN" sz="2400" dirty="0">
              <a:solidFill>
                <a:schemeClr val="tx2"/>
              </a:solidFill>
            </a:endParaRPr>
          </a:p>
          <a:p>
            <a:pPr>
              <a:spcBef>
                <a:spcPts val="2400"/>
              </a:spcBef>
              <a:buClr>
                <a:srgbClr val="C00000"/>
              </a:buClr>
              <a:buFont typeface="Wingdings" panose="05000000000000000000" pitchFamily="2" charset="2"/>
              <a:buChar char="p"/>
            </a:pPr>
            <a:r>
              <a:rPr lang="zh-CN" altLang="en-US" sz="2400" dirty="0">
                <a:solidFill>
                  <a:schemeClr val="tx2"/>
                </a:solidFill>
              </a:rPr>
              <a:t>其它聚类算法的差分隐私保护方法 </a:t>
            </a:r>
            <a:endParaRPr lang="en-US" altLang="zh-CN" sz="2400" dirty="0">
              <a:solidFill>
                <a:schemeClr val="tx2"/>
              </a:solidFill>
            </a:endParaRPr>
          </a:p>
          <a:p>
            <a:pPr marL="0" indent="0">
              <a:buClr>
                <a:srgbClr val="C00000"/>
              </a:buClr>
              <a:buNone/>
            </a:pPr>
            <a:endParaRPr lang="zh-CN" altLang="en-US" sz="2400" dirty="0">
              <a:solidFill>
                <a:schemeClr val="tx2"/>
              </a:solidFill>
            </a:endParaRPr>
          </a:p>
        </p:txBody>
      </p:sp>
      <p:cxnSp>
        <p:nvCxnSpPr>
          <p:cNvPr id="7" name="直接连接符 6"/>
          <p:cNvCxnSpPr/>
          <p:nvPr/>
        </p:nvCxnSpPr>
        <p:spPr>
          <a:xfrm>
            <a:off x="838200" y="2278505"/>
            <a:ext cx="10515600" cy="29980"/>
          </a:xfrm>
          <a:prstGeom prst="line">
            <a:avLst/>
          </a:prstGeom>
        </p:spPr>
        <p:style>
          <a:lnRef idx="1">
            <a:schemeClr val="dk1"/>
          </a:lnRef>
          <a:fillRef idx="0">
            <a:schemeClr val="dk1"/>
          </a:fillRef>
          <a:effectRef idx="0">
            <a:schemeClr val="dk1"/>
          </a:effectRef>
          <a:fontRef idx="minor">
            <a:schemeClr val="tx1"/>
          </a:fontRef>
        </p:style>
      </p:cxnSp>
      <p:sp>
        <p:nvSpPr>
          <p:cNvPr id="8" name="Text Box 13">
            <a:extLst>
              <a:ext uri="{FF2B5EF4-FFF2-40B4-BE49-F238E27FC236}">
                <a16:creationId xmlns:a16="http://schemas.microsoft.com/office/drawing/2014/main" id="{2EEEF593-C292-4B12-8668-F625B38FC07A}"/>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9" name="TextBox 4">
            <a:extLst>
              <a:ext uri="{FF2B5EF4-FFF2-40B4-BE49-F238E27FC236}">
                <a16:creationId xmlns:a16="http://schemas.microsoft.com/office/drawing/2014/main" id="{22FFF341-A52F-419D-AC62-F08AAE6370A5}"/>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0" name="Line 4">
            <a:extLst>
              <a:ext uri="{FF2B5EF4-FFF2-40B4-BE49-F238E27FC236}">
                <a16:creationId xmlns:a16="http://schemas.microsoft.com/office/drawing/2014/main" id="{CBA86DD2-B982-4E6E-86B4-57189AF89E40}"/>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1324542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2743" y="1815462"/>
            <a:ext cx="1170693"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例题</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642082110"/>
              </p:ext>
            </p:extLst>
          </p:nvPr>
        </p:nvGraphicFramePr>
        <p:xfrm>
          <a:off x="3197492" y="2031023"/>
          <a:ext cx="6786940" cy="1974041"/>
        </p:xfrm>
        <a:graphic>
          <a:graphicData uri="http://schemas.openxmlformats.org/presentationml/2006/ole">
            <mc:AlternateContent xmlns:mc="http://schemas.openxmlformats.org/markup-compatibility/2006">
              <mc:Choice xmlns:v="urn:schemas-microsoft-com:vml" Requires="v">
                <p:oleObj spid="_x0000_s105488" name="工作表" r:id="rId3" imgW="3438481" imgH="1000026" progId="Excel.Sheet.12">
                  <p:embed/>
                </p:oleObj>
              </mc:Choice>
              <mc:Fallback>
                <p:oleObj name="工作表" r:id="rId3" imgW="3438481" imgH="1000026" progId="Excel.Sheet.12">
                  <p:embed/>
                  <p:pic>
                    <p:nvPicPr>
                      <p:cNvPr id="3" name="对象 2"/>
                      <p:cNvPicPr/>
                      <p:nvPr/>
                    </p:nvPicPr>
                    <p:blipFill>
                      <a:blip r:embed="rId4"/>
                      <a:stretch>
                        <a:fillRect/>
                      </a:stretch>
                    </p:blipFill>
                    <p:spPr>
                      <a:xfrm>
                        <a:off x="3197492" y="2031023"/>
                        <a:ext cx="6786940" cy="1974041"/>
                      </a:xfrm>
                      <a:prstGeom prst="rect">
                        <a:avLst/>
                      </a:prstGeom>
                    </p:spPr>
                  </p:pic>
                </p:oleObj>
              </mc:Fallback>
            </mc:AlternateContent>
          </a:graphicData>
        </a:graphic>
      </p:graphicFrame>
      <p:sp>
        <p:nvSpPr>
          <p:cNvPr id="4" name="文本框 3"/>
          <p:cNvSpPr txBox="1"/>
          <p:nvPr/>
        </p:nvSpPr>
        <p:spPr>
          <a:xfrm>
            <a:off x="1774827" y="4396435"/>
            <a:ext cx="9226518" cy="830997"/>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如果要讨论课程对分数的影响，显然数学、物理、化学这三门课对成绩影响最大，而数学是三个中的最大，因为数学成绩拉的最开。</a:t>
            </a:r>
            <a:endParaRPr lang="zh-CN" altLang="en-US" sz="2400" b="1" dirty="0">
              <a:solidFill>
                <a:schemeClr val="bg1"/>
              </a:solidFill>
              <a:latin typeface="黑体" panose="02010609060101010101" pitchFamily="49" charset="-122"/>
              <a:ea typeface="黑体" panose="02010609060101010101" pitchFamily="49" charset="-122"/>
            </a:endParaRPr>
          </a:p>
        </p:txBody>
      </p:sp>
      <p:sp>
        <p:nvSpPr>
          <p:cNvPr id="9" name="Text Box 13">
            <a:extLst>
              <a:ext uri="{FF2B5EF4-FFF2-40B4-BE49-F238E27FC236}">
                <a16:creationId xmlns:a16="http://schemas.microsoft.com/office/drawing/2014/main" id="{BA504F21-F5DC-42CB-B867-5CBED8524C2E}"/>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0" name="TextBox 4">
            <a:extLst>
              <a:ext uri="{FF2B5EF4-FFF2-40B4-BE49-F238E27FC236}">
                <a16:creationId xmlns:a16="http://schemas.microsoft.com/office/drawing/2014/main" id="{6D45B8A5-6B74-428E-8640-EFAF0A4D7BE3}"/>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1" name="Line 4">
            <a:extLst>
              <a:ext uri="{FF2B5EF4-FFF2-40B4-BE49-F238E27FC236}">
                <a16:creationId xmlns:a16="http://schemas.microsoft.com/office/drawing/2014/main" id="{D997AB87-B72A-4230-970D-EABA1F505A41}"/>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3280458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8256" y="1459297"/>
            <a:ext cx="176056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例题</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2354872" y="1657825"/>
            <a:ext cx="7279473" cy="4125902"/>
          </a:xfrm>
          <a:prstGeom prst="rect">
            <a:avLst/>
          </a:prstGeom>
        </p:spPr>
      </p:pic>
      <p:sp>
        <p:nvSpPr>
          <p:cNvPr id="10" name="文本框 9"/>
          <p:cNvSpPr txBox="1"/>
          <p:nvPr/>
        </p:nvSpPr>
        <p:spPr>
          <a:xfrm>
            <a:off x="3648501" y="5982255"/>
            <a:ext cx="4679747" cy="461665"/>
          </a:xfrm>
          <a:prstGeom prst="rect">
            <a:avLst/>
          </a:prstGeom>
          <a:solidFill>
            <a:schemeClr val="bg1"/>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无法直接看出这组数据的主成分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Text Box 13">
            <a:extLst>
              <a:ext uri="{FF2B5EF4-FFF2-40B4-BE49-F238E27FC236}">
                <a16:creationId xmlns:a16="http://schemas.microsoft.com/office/drawing/2014/main" id="{8C40BC6D-861C-4689-B9D0-BBB32F61DA59}"/>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2" name="TextBox 4">
            <a:extLst>
              <a:ext uri="{FF2B5EF4-FFF2-40B4-BE49-F238E27FC236}">
                <a16:creationId xmlns:a16="http://schemas.microsoft.com/office/drawing/2014/main" id="{25C5DA12-59BC-4C85-9A52-4429C5D0787D}"/>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3" name="Line 4">
            <a:extLst>
              <a:ext uri="{FF2B5EF4-FFF2-40B4-BE49-F238E27FC236}">
                <a16:creationId xmlns:a16="http://schemas.microsoft.com/office/drawing/2014/main" id="{36B179B5-6E39-4076-B438-764C36C9BD00}"/>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844341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8599" y="1793880"/>
            <a:ext cx="9753603" cy="1435136"/>
          </a:xfrm>
          <a:prstGeom prst="rect">
            <a:avLst/>
          </a:prstGeom>
          <a:solidFill>
            <a:schemeClr val="bg1"/>
          </a:solidFill>
        </p:spPr>
        <p:txBody>
          <a:bodyPr wrap="square">
            <a:spAutoFit/>
          </a:bodyPr>
          <a:lstStyle/>
          <a:p>
            <a:pPr indent="304800" algn="just">
              <a:lnSpc>
                <a:spcPct val="125000"/>
              </a:lnSpc>
              <a:spcAft>
                <a:spcPts val="0"/>
              </a:spcAft>
            </a:pPr>
            <a:r>
              <a:rPr lang="en-US" altLang="zh-CN" sz="2400" kern="100" dirty="0">
                <a:latin typeface="+mj-ea"/>
                <a:ea typeface="+mj-ea"/>
                <a:cs typeface="Times New Roman" panose="02020603050405020304" pitchFamily="18" charset="0"/>
              </a:rPr>
              <a:t>  </a:t>
            </a:r>
            <a:r>
              <a:rPr lang="zh-CN" altLang="zh-CN" sz="2400" kern="100" dirty="0">
                <a:latin typeface="+mj-ea"/>
                <a:ea typeface="+mj-ea"/>
                <a:cs typeface="Times New Roman" panose="02020603050405020304" pitchFamily="18" charset="0"/>
              </a:rPr>
              <a:t>主成分分析</a:t>
            </a:r>
            <a:r>
              <a:rPr lang="en-US" altLang="zh-CN" sz="2400" kern="100" dirty="0">
                <a:latin typeface="Times New Roman" panose="02020603050405020304" pitchFamily="18" charset="0"/>
                <a:ea typeface="+mj-ea"/>
                <a:cs typeface="Times New Roman" panose="02020603050405020304" pitchFamily="18" charset="0"/>
              </a:rPr>
              <a:t>(Principal Components Analysis</a:t>
            </a:r>
            <a:r>
              <a:rPr lang="en-US" altLang="zh-CN" sz="2400" kern="100" dirty="0">
                <a:latin typeface="+mj-ea"/>
                <a:ea typeface="+mj-ea"/>
                <a:cs typeface="Times New Roman" panose="02020603050405020304" pitchFamily="18" charset="0"/>
              </a:rPr>
              <a:t>)</a:t>
            </a:r>
            <a:r>
              <a:rPr lang="zh-CN" altLang="en-US" sz="2400" kern="100" dirty="0">
                <a:latin typeface="+mj-ea"/>
                <a:ea typeface="+mj-ea"/>
                <a:cs typeface="Times New Roman" panose="02020603050405020304" pitchFamily="18" charset="0"/>
              </a:rPr>
              <a:t>，</a:t>
            </a:r>
            <a:r>
              <a:rPr lang="zh-CN" altLang="zh-CN" sz="2400" kern="100" dirty="0">
                <a:solidFill>
                  <a:schemeClr val="tx1"/>
                </a:solidFill>
                <a:latin typeface="+mj-ea"/>
                <a:cs typeface="Times New Roman" panose="02020603050405020304" pitchFamily="18" charset="0"/>
              </a:rPr>
              <a:t>简称</a:t>
            </a:r>
            <a:r>
              <a:rPr lang="en-US" altLang="zh-CN" sz="2400" kern="100" dirty="0">
                <a:solidFill>
                  <a:schemeClr val="tx1"/>
                </a:solidFill>
                <a:latin typeface="Times New Roman" panose="02020603050405020304" pitchFamily="18" charset="0"/>
                <a:cs typeface="Times New Roman" panose="02020603050405020304" pitchFamily="18" charset="0"/>
              </a:rPr>
              <a:t>PCA</a:t>
            </a:r>
            <a:r>
              <a:rPr lang="zh-CN" altLang="en-US" sz="2400" kern="100" dirty="0">
                <a:solidFill>
                  <a:schemeClr val="tx1"/>
                </a:solidFill>
                <a:latin typeface="Times New Roman" panose="02020603050405020304" pitchFamily="18" charset="0"/>
                <a:cs typeface="Times New Roman" panose="02020603050405020304" pitchFamily="18" charset="0"/>
              </a:rPr>
              <a:t>，</a:t>
            </a:r>
            <a:r>
              <a:rPr lang="zh-CN" altLang="zh-CN" sz="2400" kern="100" dirty="0">
                <a:latin typeface="+mj-ea"/>
                <a:ea typeface="+mj-ea"/>
                <a:cs typeface="Times New Roman" panose="02020603050405020304" pitchFamily="18" charset="0"/>
              </a:rPr>
              <a:t>是一种利用降维的思想把多变量转换为主要几个变量的统计分析方法，这些主要变量能够表示原始数据的绝大部分信息，揭示数据本质。</a:t>
            </a:r>
          </a:p>
        </p:txBody>
      </p:sp>
      <p:sp>
        <p:nvSpPr>
          <p:cNvPr id="4" name="矩形 3"/>
          <p:cNvSpPr/>
          <p:nvPr/>
        </p:nvSpPr>
        <p:spPr>
          <a:xfrm>
            <a:off x="1000831" y="3674033"/>
            <a:ext cx="9849137" cy="1896801"/>
          </a:xfrm>
          <a:prstGeom prst="rect">
            <a:avLst/>
          </a:prstGeom>
          <a:solidFill>
            <a:schemeClr val="bg1"/>
          </a:solidFill>
        </p:spPr>
        <p:txBody>
          <a:bodyPr wrap="square">
            <a:spAutoFit/>
          </a:bodyPr>
          <a:lstStyle/>
          <a:p>
            <a:pPr indent="468000">
              <a:lnSpc>
                <a:spcPct val="125000"/>
              </a:lnSpc>
            </a:pPr>
            <a:r>
              <a:rPr lang="en-US" altLang="zh-CN" sz="2400" kern="100" dirty="0">
                <a:latin typeface="+mj-ea"/>
                <a:ea typeface="+mj-ea"/>
                <a:cs typeface="Times New Roman" panose="02020603050405020304" pitchFamily="18" charset="0"/>
              </a:rPr>
              <a:t>PCA</a:t>
            </a:r>
            <a:r>
              <a:rPr lang="zh-CN" altLang="en-US" sz="2400" kern="100" dirty="0">
                <a:latin typeface="+mj-ea"/>
                <a:ea typeface="+mj-ea"/>
                <a:cs typeface="Times New Roman" panose="02020603050405020304" pitchFamily="18" charset="0"/>
              </a:rPr>
              <a:t>技术主要用于数据预处理。当我们获取的数据维度很高，比如</a:t>
            </a:r>
            <a:r>
              <a:rPr lang="en-US" altLang="zh-CN" sz="2400" kern="100" dirty="0">
                <a:latin typeface="+mj-ea"/>
                <a:ea typeface="+mj-ea"/>
                <a:cs typeface="Times New Roman" panose="02020603050405020304" pitchFamily="18" charset="0"/>
              </a:rPr>
              <a:t>1000</a:t>
            </a:r>
            <a:r>
              <a:rPr lang="zh-CN" altLang="en-US" sz="2400" kern="100" dirty="0">
                <a:latin typeface="+mj-ea"/>
                <a:ea typeface="+mj-ea"/>
                <a:cs typeface="Times New Roman" panose="02020603050405020304" pitchFamily="18" charset="0"/>
              </a:rPr>
              <a:t>个属性，在这</a:t>
            </a:r>
            <a:r>
              <a:rPr lang="en-US" altLang="zh-CN" sz="2400" kern="100" dirty="0">
                <a:latin typeface="+mj-ea"/>
                <a:ea typeface="+mj-ea"/>
                <a:cs typeface="Times New Roman" panose="02020603050405020304" pitchFamily="18" charset="0"/>
              </a:rPr>
              <a:t>1000</a:t>
            </a:r>
            <a:r>
              <a:rPr lang="zh-CN" altLang="en-US" sz="2400" kern="100" dirty="0">
                <a:latin typeface="+mj-ea"/>
                <a:ea typeface="+mj-ea"/>
                <a:cs typeface="Times New Roman" panose="02020603050405020304" pitchFamily="18" charset="0"/>
              </a:rPr>
              <a:t>个属性中可能包含了很多无用的信息或者噪声，真正有用的属性才</a:t>
            </a:r>
            <a:r>
              <a:rPr lang="en-US" altLang="zh-CN" sz="2400" kern="100" dirty="0">
                <a:latin typeface="+mj-ea"/>
                <a:ea typeface="+mj-ea"/>
                <a:cs typeface="Times New Roman" panose="02020603050405020304" pitchFamily="18" charset="0"/>
              </a:rPr>
              <a:t>100</a:t>
            </a:r>
            <a:r>
              <a:rPr lang="zh-CN" altLang="en-US" sz="2400" kern="100" dirty="0">
                <a:latin typeface="+mj-ea"/>
                <a:ea typeface="+mj-ea"/>
                <a:cs typeface="Times New Roman" panose="02020603050405020304" pitchFamily="18" charset="0"/>
              </a:rPr>
              <a:t>个，那么可以运用</a:t>
            </a:r>
            <a:r>
              <a:rPr lang="en-US" altLang="zh-CN" sz="2400" kern="100" dirty="0">
                <a:latin typeface="+mj-ea"/>
                <a:ea typeface="+mj-ea"/>
                <a:cs typeface="Times New Roman" panose="02020603050405020304" pitchFamily="18" charset="0"/>
              </a:rPr>
              <a:t>PCA</a:t>
            </a:r>
            <a:r>
              <a:rPr lang="zh-CN" altLang="en-US" sz="2400" kern="100" dirty="0">
                <a:latin typeface="+mj-ea"/>
                <a:ea typeface="+mj-ea"/>
                <a:cs typeface="Times New Roman" panose="02020603050405020304" pitchFamily="18" charset="0"/>
              </a:rPr>
              <a:t>技术将数据从</a:t>
            </a:r>
            <a:r>
              <a:rPr lang="en-US" altLang="zh-CN" sz="2400" kern="100" dirty="0">
                <a:latin typeface="+mj-ea"/>
                <a:ea typeface="+mj-ea"/>
                <a:cs typeface="Times New Roman" panose="02020603050405020304" pitchFamily="18" charset="0"/>
              </a:rPr>
              <a:t>1000</a:t>
            </a:r>
            <a:r>
              <a:rPr lang="zh-CN" altLang="en-US" sz="2400" kern="100" dirty="0">
                <a:latin typeface="+mj-ea"/>
                <a:ea typeface="+mj-ea"/>
                <a:cs typeface="Times New Roman" panose="02020603050405020304" pitchFamily="18" charset="0"/>
              </a:rPr>
              <a:t>维降到</a:t>
            </a:r>
            <a:r>
              <a:rPr lang="en-US" altLang="zh-CN" sz="2400" kern="100" dirty="0">
                <a:latin typeface="+mj-ea"/>
                <a:ea typeface="+mj-ea"/>
                <a:cs typeface="Times New Roman" panose="02020603050405020304" pitchFamily="18" charset="0"/>
              </a:rPr>
              <a:t>100</a:t>
            </a:r>
            <a:r>
              <a:rPr lang="zh-CN" altLang="en-US" sz="2400" kern="100" dirty="0">
                <a:latin typeface="+mj-ea"/>
                <a:ea typeface="+mj-ea"/>
                <a:cs typeface="Times New Roman" panose="02020603050405020304" pitchFamily="18" charset="0"/>
              </a:rPr>
              <a:t>维，从而降低算法的计算开销。</a:t>
            </a:r>
          </a:p>
        </p:txBody>
      </p:sp>
      <p:sp>
        <p:nvSpPr>
          <p:cNvPr id="9" name="Text Box 13">
            <a:extLst>
              <a:ext uri="{FF2B5EF4-FFF2-40B4-BE49-F238E27FC236}">
                <a16:creationId xmlns:a16="http://schemas.microsoft.com/office/drawing/2014/main" id="{C86BB78C-57E0-418A-A05A-8D33313AB381}"/>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0" name="TextBox 4">
            <a:extLst>
              <a:ext uri="{FF2B5EF4-FFF2-40B4-BE49-F238E27FC236}">
                <a16:creationId xmlns:a16="http://schemas.microsoft.com/office/drawing/2014/main" id="{23F17B9A-0FD8-4663-A103-E799A341E9EF}"/>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1" name="Line 4">
            <a:extLst>
              <a:ext uri="{FF2B5EF4-FFF2-40B4-BE49-F238E27FC236}">
                <a16:creationId xmlns:a16="http://schemas.microsoft.com/office/drawing/2014/main" id="{33B68251-3EF1-476E-8FD3-7FECAE043005}"/>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2480840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p:cNvSpPr txBox="1"/>
              <p:nvPr/>
            </p:nvSpPr>
            <p:spPr>
              <a:xfrm>
                <a:off x="766376" y="1916832"/>
                <a:ext cx="10659247" cy="3993466"/>
              </a:xfrm>
              <a:prstGeom prst="rect">
                <a:avLst/>
              </a:prstGeom>
              <a:solidFill>
                <a:schemeClr val="bg1"/>
              </a:solidFill>
            </p:spPr>
            <p:txBody>
              <a:bodyPr wrap="square" rtlCol="0">
                <a:spAutoFit/>
              </a:bodyPr>
              <a:lstStyle/>
              <a:p>
                <a:r>
                  <a:rPr lang="zh-CN" altLang="en-US" sz="2800" b="1" dirty="0"/>
                  <a:t>实现算法</a:t>
                </a:r>
                <a:endParaRPr lang="en-US" altLang="zh-CN" sz="2800" b="1" dirty="0"/>
              </a:p>
              <a:p>
                <a:endParaRPr lang="en-US" altLang="zh-CN" sz="3200" b="1" dirty="0"/>
              </a:p>
              <a:p>
                <a:pPr>
                  <a:lnSpc>
                    <a:spcPct val="125000"/>
                  </a:lnSpc>
                </a:pPr>
                <a:r>
                  <a:rPr lang="zh-CN" altLang="en-US" sz="2400" dirty="0">
                    <a:latin typeface="+mn-ea"/>
                  </a:rPr>
                  <a:t>设原始数据为</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sub>
                    </m:sSub>
                    <m:r>
                      <a:rPr lang="zh-CN" altLang="en-US" sz="2400" i="1">
                        <a:latin typeface="Cambria Math" panose="02040503050406030204" pitchFamily="18" charset="0"/>
                      </a:rPr>
                      <m:t>，</m:t>
                    </m:r>
                  </m:oMath>
                </a14:m>
                <a:r>
                  <a:rPr lang="en-US" altLang="zh-CN" sz="2400" dirty="0">
                    <a:latin typeface="+mn-ea"/>
                  </a:rPr>
                  <a:t>n</a:t>
                </a:r>
                <a:r>
                  <a:rPr lang="zh-CN" altLang="en-US" sz="2400" dirty="0">
                    <a:latin typeface="+mn-ea"/>
                  </a:rPr>
                  <a:t>：数据样本数    </a:t>
                </a:r>
                <a:r>
                  <a:rPr lang="en-US" altLang="zh-CN" sz="2400" dirty="0">
                    <a:latin typeface="+mn-ea"/>
                  </a:rPr>
                  <a:t>d</a:t>
                </a:r>
                <a:r>
                  <a:rPr lang="zh-CN" altLang="en-US" sz="2400" dirty="0">
                    <a:latin typeface="+mn-ea"/>
                  </a:rPr>
                  <a:t>：数据维度</a:t>
                </a:r>
                <a:endParaRPr lang="en-US" altLang="zh-CN" sz="2400" dirty="0">
                  <a:latin typeface="+mn-ea"/>
                </a:endParaRPr>
              </a:p>
              <a:p>
                <a:pPr>
                  <a:lnSpc>
                    <a:spcPct val="125000"/>
                  </a:lnSpc>
                </a:pPr>
                <a:r>
                  <a:rPr lang="en-US" altLang="zh-CN" sz="2400" dirty="0">
                    <a:latin typeface="+mn-ea"/>
                  </a:rPr>
                  <a:t>(1)</a:t>
                </a:r>
                <a:r>
                  <a:rPr lang="zh-CN" altLang="en-US" sz="2400" dirty="0">
                    <a:latin typeface="+mn-ea"/>
                  </a:rPr>
                  <a:t>将数据均值化：即数据每列元素减去该列的均值；</a:t>
                </a:r>
                <a:endParaRPr lang="en-US" altLang="zh-CN" sz="2400" dirty="0">
                  <a:latin typeface="+mn-ea"/>
                </a:endParaRPr>
              </a:p>
              <a:p>
                <a:pPr>
                  <a:lnSpc>
                    <a:spcPct val="125000"/>
                  </a:lnSpc>
                </a:pPr>
                <a:r>
                  <a:rPr lang="en-US" altLang="zh-CN" sz="2400" dirty="0">
                    <a:latin typeface="+mn-ea"/>
                  </a:rPr>
                  <a:t>(2)</a:t>
                </a:r>
                <a:r>
                  <a:rPr lang="zh-CN" altLang="en-US" sz="2400" dirty="0">
                    <a:latin typeface="+mn-ea"/>
                  </a:rPr>
                  <a:t>计算数据的协方差矩阵</a:t>
                </a:r>
                <a14:m>
                  <m:oMath xmlns:m="http://schemas.openxmlformats.org/officeDocument/2006/math">
                    <m:r>
                      <m:rPr>
                        <m:sty m:val="p"/>
                      </m:rPr>
                      <a:rPr lang="en-US" altLang="zh-CN" sz="2400">
                        <a:latin typeface="Cambria Math" panose="02040503050406030204" pitchFamily="18" charset="0"/>
                      </a:rPr>
                      <m:t>Σ</m:t>
                    </m:r>
                  </m:oMath>
                </a14:m>
                <a:r>
                  <a:rPr lang="en-US" altLang="zh-CN" sz="2400" dirty="0">
                    <a:latin typeface="+mn-ea"/>
                  </a:rPr>
                  <a:t>=</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𝑛</m:t>
                        </m:r>
                      </m:den>
                    </m:f>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𝑋</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𝑋</m:t>
                    </m:r>
                  </m:oMath>
                </a14:m>
                <a:r>
                  <a:rPr lang="zh-CN" altLang="en-US" sz="2400" dirty="0">
                    <a:latin typeface="+mn-ea"/>
                  </a:rPr>
                  <a:t>；</a:t>
                </a:r>
                <a:endParaRPr lang="en-US" altLang="zh-CN" sz="2400" dirty="0">
                  <a:latin typeface="+mn-ea"/>
                </a:endParaRPr>
              </a:p>
              <a:p>
                <a:pPr>
                  <a:lnSpc>
                    <a:spcPct val="125000"/>
                  </a:lnSpc>
                </a:pPr>
                <a:r>
                  <a:rPr lang="en-US" altLang="zh-CN" sz="2400" dirty="0">
                    <a:latin typeface="+mn-ea"/>
                  </a:rPr>
                  <a:t>(3)</a:t>
                </a:r>
                <a:r>
                  <a:rPr lang="zh-CN" altLang="en-US" sz="2400" dirty="0">
                    <a:latin typeface="+mn-ea"/>
                  </a:rPr>
                  <a:t>计算协方差矩阵的特征值</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𝑖</m:t>
                        </m:r>
                      </m:sub>
                    </m:sSub>
                  </m:oMath>
                </a14:m>
                <a:r>
                  <a:rPr lang="zh-CN" altLang="zh-CN" sz="2400" dirty="0">
                    <a:latin typeface="+mn-ea"/>
                  </a:rPr>
                  <a:t>及其对应的特征向量</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oMath>
                </a14:m>
                <a:r>
                  <a:rPr lang="zh-CN" altLang="en-US" sz="2400" dirty="0">
                    <a:latin typeface="+mn-ea"/>
                  </a:rPr>
                  <a:t>；</a:t>
                </a:r>
                <a:endParaRPr lang="en-US" altLang="zh-CN" sz="2400" dirty="0">
                  <a:latin typeface="+mn-ea"/>
                </a:endParaRPr>
              </a:p>
              <a:p>
                <a:pPr>
                  <a:lnSpc>
                    <a:spcPct val="125000"/>
                  </a:lnSpc>
                </a:pPr>
                <a:r>
                  <a:rPr lang="en-US" altLang="zh-CN" sz="2400" dirty="0">
                    <a:latin typeface="+mn-ea"/>
                  </a:rPr>
                  <a:t>(4)</a:t>
                </a:r>
                <a:r>
                  <a:rPr lang="zh-CN" altLang="zh-CN" sz="2400" dirty="0">
                    <a:latin typeface="+mn-ea"/>
                  </a:rPr>
                  <a:t>将特征值降序排列有：</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&gt;</m:t>
                        </m:r>
                        <m:r>
                          <a:rPr lang="en-US" altLang="zh-CN" sz="2400" i="1">
                            <a:latin typeface="Cambria Math" panose="02040503050406030204" pitchFamily="18" charset="0"/>
                          </a:rPr>
                          <m:t>𝜆</m:t>
                        </m:r>
                      </m:e>
                      <m:sub>
                        <m:r>
                          <a:rPr lang="en-US" altLang="zh-CN" sz="2400" i="1">
                            <a:latin typeface="Cambria Math" panose="02040503050406030204" pitchFamily="18" charset="0"/>
                          </a:rPr>
                          <m:t>𝑑</m:t>
                        </m:r>
                      </m:sub>
                    </m:sSub>
                  </m:oMath>
                </a14:m>
                <a:r>
                  <a:rPr lang="en-US" altLang="zh-CN" sz="2400" dirty="0">
                    <a:latin typeface="+mn-ea"/>
                  </a:rPr>
                  <a:t>,</a:t>
                </a:r>
                <a:r>
                  <a:rPr lang="zh-CN" altLang="zh-CN" sz="2400" dirty="0">
                    <a:latin typeface="+mn-ea"/>
                  </a:rPr>
                  <a:t>其对应的特征向量为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1</m:t>
                        </m:r>
                      </m:sub>
                    </m:sSub>
                  </m:oMath>
                </a14:m>
                <a:r>
                  <a:rPr lang="en-US" altLang="zh-CN" sz="2400" dirty="0">
                    <a:latin typeface="+mn-ea"/>
                  </a:rPr>
                  <a:t>,</a:t>
                </a:r>
                <a14:m>
                  <m:oMath xmlns:m="http://schemas.openxmlformats.org/officeDocument/2006/math">
                    <m:r>
                      <a:rPr lang="en-US" altLang="zh-CN" sz="2400">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𝑑</m:t>
                        </m:r>
                      </m:sub>
                    </m:sSub>
                  </m:oMath>
                </a14:m>
                <a:endParaRPr lang="en-US" altLang="zh-CN" sz="2400" dirty="0">
                  <a:latin typeface="+mn-ea"/>
                </a:endParaRPr>
              </a:p>
              <a:p>
                <a:pPr>
                  <a:lnSpc>
                    <a:spcPct val="125000"/>
                  </a:lnSpc>
                </a:pPr>
                <a:r>
                  <a:rPr lang="en-US" altLang="zh-CN" sz="2400" dirty="0">
                    <a:latin typeface="+mn-ea"/>
                  </a:rPr>
                  <a:t>(5)</a:t>
                </a:r>
                <a14:m>
                  <m:oMath xmlns:m="http://schemas.openxmlformats.org/officeDocument/2006/math">
                    <m:sSub>
                      <m:sSubPr>
                        <m:ctrlPr>
                          <a:rPr lang="zh-CN" altLang="zh-CN" sz="2400" i="1">
                            <a:latin typeface="Cambria Math" panose="02040503050406030204" pitchFamily="18" charset="0"/>
                          </a:rPr>
                        </m:ctrlPr>
                      </m:sSubPr>
                      <m:e>
                        <m:r>
                          <a:rPr lang="zh-CN" altLang="en-US" sz="2400" i="1">
                            <a:latin typeface="Cambria Math" panose="02040503050406030204" pitchFamily="18" charset="0"/>
                          </a:rPr>
                          <m:t>设</m:t>
                        </m:r>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𝑘</m:t>
                        </m:r>
                      </m:sub>
                    </m:sSub>
                    <m:r>
                      <a:rPr lang="zh-CN" altLang="en-US" sz="2400" i="1">
                        <a:latin typeface="Cambria Math" panose="02040503050406030204" pitchFamily="18" charset="0"/>
                      </a:rPr>
                      <m:t>是</m:t>
                    </m:r>
                  </m:oMath>
                </a14:m>
                <a:r>
                  <a:rPr lang="zh-CN" altLang="en-US" sz="2400" dirty="0">
                    <a:latin typeface="+mn-ea"/>
                  </a:rPr>
                  <a:t>前</a:t>
                </a:r>
                <a:r>
                  <a:rPr lang="en-US" altLang="zh-CN" sz="2400" dirty="0">
                    <a:latin typeface="+mn-ea"/>
                  </a:rPr>
                  <a:t>k</a:t>
                </a:r>
                <a:r>
                  <a:rPr lang="zh-CN" altLang="en-US" sz="2400" dirty="0">
                    <a:latin typeface="+mn-ea"/>
                  </a:rPr>
                  <a:t>个特征向量组成的矩阵，则降维后的矩阵为</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Sub>
                  </m:oMath>
                </a14:m>
                <a:r>
                  <a:rPr lang="en-US" altLang="zh-CN" sz="2400" dirty="0">
                    <a:latin typeface="+mn-ea"/>
                  </a:rPr>
                  <a:t>=</a:t>
                </a:r>
                <a14:m>
                  <m:oMath xmlns:m="http://schemas.openxmlformats.org/officeDocument/2006/math">
                    <m:sSub>
                      <m:sSubPr>
                        <m:ctrlPr>
                          <a:rPr lang="zh-CN" altLang="zh-CN" sz="2400" i="1" smtClean="0">
                            <a:latin typeface="Cambria Math" panose="02040503050406030204" pitchFamily="18" charset="0"/>
                          </a:rPr>
                        </m:ctrlPr>
                      </m:sSubPr>
                      <m:e>
                        <m:r>
                          <a:rPr lang="en-US" altLang="zh-CN" sz="2400" b="0" i="1" smtClean="0">
                            <a:latin typeface="Cambria Math" panose="02040503050406030204" pitchFamily="18" charset="0"/>
                          </a:rPr>
                          <m:t>𝑋𝑉</m:t>
                        </m:r>
                      </m:e>
                      <m:sub>
                        <m:r>
                          <a:rPr lang="en-US" altLang="zh-CN" sz="2400" b="0" i="1" smtClean="0">
                            <a:latin typeface="Cambria Math" panose="02040503050406030204" pitchFamily="18" charset="0"/>
                          </a:rPr>
                          <m:t>𝑘</m:t>
                        </m:r>
                      </m:sub>
                    </m:sSub>
                  </m:oMath>
                </a14:m>
                <a:endParaRPr lang="zh-CN" altLang="en-US" sz="2400" dirty="0">
                  <a:latin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66376" y="1916832"/>
                <a:ext cx="10659247" cy="3993466"/>
              </a:xfrm>
              <a:prstGeom prst="rect">
                <a:avLst/>
              </a:prstGeom>
              <a:blipFill>
                <a:blip r:embed="rId2"/>
                <a:stretch>
                  <a:fillRect l="-1201" t="-1982" b="-1067"/>
                </a:stretch>
              </a:blipFill>
            </p:spPr>
            <p:txBody>
              <a:bodyPr/>
              <a:lstStyle/>
              <a:p>
                <a:r>
                  <a:rPr lang="zh-CN" altLang="en-US">
                    <a:noFill/>
                  </a:rPr>
                  <a:t> </a:t>
                </a:r>
              </a:p>
            </p:txBody>
          </p:sp>
        </mc:Fallback>
      </mc:AlternateContent>
      <p:sp>
        <p:nvSpPr>
          <p:cNvPr id="9" name="Text Box 13">
            <a:extLst>
              <a:ext uri="{FF2B5EF4-FFF2-40B4-BE49-F238E27FC236}">
                <a16:creationId xmlns:a16="http://schemas.microsoft.com/office/drawing/2014/main" id="{35BEBC18-D1DC-425D-9D47-8B7CAD457F1C}"/>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1" name="TextBox 4">
            <a:extLst>
              <a:ext uri="{FF2B5EF4-FFF2-40B4-BE49-F238E27FC236}">
                <a16:creationId xmlns:a16="http://schemas.microsoft.com/office/drawing/2014/main" id="{FBCFF162-3CB0-4845-9D2A-9F9F29416A08}"/>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2" name="Line 4">
            <a:extLst>
              <a:ext uri="{FF2B5EF4-FFF2-40B4-BE49-F238E27FC236}">
                <a16:creationId xmlns:a16="http://schemas.microsoft.com/office/drawing/2014/main" id="{3E1C967B-7F79-4103-90D6-C3794D347208}"/>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3112757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536811" y="1777747"/>
                <a:ext cx="11175813" cy="3739485"/>
              </a:xfrm>
              <a:prstGeom prst="rect">
                <a:avLst/>
              </a:prstGeom>
              <a:solidFill>
                <a:schemeClr val="bg1"/>
              </a:solidFill>
            </p:spPr>
            <p:txBody>
              <a:bodyPr wrap="square">
                <a:spAutoFit/>
              </a:bodyPr>
              <a:lstStyle/>
              <a:p>
                <a:pPr marL="342900" indent="-342900">
                  <a:lnSpc>
                    <a:spcPct val="125000"/>
                  </a:lnSpc>
                  <a:buFont typeface="Arial" panose="020B0604020202020204" pitchFamily="34" charset="0"/>
                  <a:buChar char="•"/>
                </a:pPr>
                <a:r>
                  <a:rPr lang="zh-CN" altLang="en-US" sz="2400" dirty="0">
                    <a:latin typeface="+mn-ea"/>
                  </a:rPr>
                  <a:t>对于一个</a:t>
                </a:r>
                <a:r>
                  <a:rPr lang="en-US" altLang="zh-CN" sz="2400" dirty="0">
                    <a:latin typeface="+mn-ea"/>
                  </a:rPr>
                  <a:t>d</a:t>
                </a:r>
                <a:r>
                  <a:rPr lang="zh-CN" altLang="en-US" sz="2400" dirty="0">
                    <a:latin typeface="+mn-ea"/>
                  </a:rPr>
                  <a:t>维的数据，想要降到</a:t>
                </a:r>
                <a:r>
                  <a:rPr lang="en-US" altLang="zh-CN" sz="2400" dirty="0">
                    <a:latin typeface="+mn-ea"/>
                  </a:rPr>
                  <a:t>k</a:t>
                </a:r>
                <a:r>
                  <a:rPr lang="zh-CN" altLang="en-US" sz="2400" dirty="0">
                    <a:latin typeface="+mn-ea"/>
                  </a:rPr>
                  <a:t>维，</a:t>
                </a:r>
                <a:r>
                  <a:rPr lang="en-US" altLang="zh-CN" sz="2400" dirty="0">
                    <a:latin typeface="+mn-ea"/>
                  </a:rPr>
                  <a:t>k</a:t>
                </a:r>
                <a:r>
                  <a:rPr lang="zh-CN" altLang="en-US" sz="2400" dirty="0">
                    <a:latin typeface="+mn-ea"/>
                  </a:rPr>
                  <a:t>是如何确定的？一般，我们是通过方差百分比来确定</a:t>
                </a:r>
                <a:r>
                  <a:rPr lang="en-US" altLang="zh-CN" sz="2400" dirty="0">
                    <a:latin typeface="+mn-ea"/>
                  </a:rPr>
                  <a:t>k</a:t>
                </a:r>
                <a:r>
                  <a:rPr lang="zh-CN" altLang="en-US" sz="2400" dirty="0">
                    <a:latin typeface="+mn-ea"/>
                  </a:rPr>
                  <a:t>的。</a:t>
                </a:r>
                <a:endParaRPr lang="en-US" altLang="zh-CN" sz="2400" dirty="0">
                  <a:latin typeface="+mn-ea"/>
                </a:endParaRPr>
              </a:p>
              <a:p>
                <a:pPr>
                  <a:lnSpc>
                    <a:spcPct val="125000"/>
                  </a:lnSpc>
                </a:pPr>
                <a:endParaRPr lang="en-US" altLang="zh-CN" sz="2400" dirty="0">
                  <a:latin typeface="+mn-ea"/>
                </a:endParaRPr>
              </a:p>
              <a:p>
                <a:pPr>
                  <a:lnSpc>
                    <a:spcPct val="125000"/>
                  </a:lnSpc>
                </a:pPr>
                <a:r>
                  <a:rPr lang="zh-CN" altLang="en-US" sz="2400" dirty="0">
                    <a:latin typeface="+mn-ea"/>
                  </a:rPr>
                  <a:t>设矩阵的特征值为</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𝜆</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m:t>
                        </m:r>
                        <m:r>
                          <a:rPr lang="en-US" altLang="zh-CN" sz="2400">
                            <a:latin typeface="Cambria Math" panose="02040503050406030204" pitchFamily="18" charset="0"/>
                          </a:rPr>
                          <m:t>𝜆</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𝜆</m:t>
                        </m:r>
                      </m:e>
                      <m:sub>
                        <m:r>
                          <m:rPr>
                            <m:sty m:val="p"/>
                          </m:rPr>
                          <a:rPr lang="en-US" altLang="zh-CN" sz="2400" i="1">
                            <a:latin typeface="Cambria Math" panose="02040503050406030204" pitchFamily="18" charset="0"/>
                          </a:rPr>
                          <m:t>d</m:t>
                        </m:r>
                      </m:sub>
                    </m:sSub>
                  </m:oMath>
                </a14:m>
                <a:r>
                  <a:rPr lang="en-US" altLang="zh-CN" sz="2400" dirty="0">
                    <a:latin typeface="+mn-ea"/>
                  </a:rPr>
                  <a:t>(</a:t>
                </a:r>
                <a:r>
                  <a:rPr lang="zh-CN" altLang="en-US" sz="2400" dirty="0">
                    <a:latin typeface="+mn-ea"/>
                  </a:rPr>
                  <a:t>从大到小排列</a:t>
                </a:r>
                <a:r>
                  <a:rPr lang="en-US" altLang="zh-CN" sz="2400" dirty="0">
                    <a:latin typeface="+mn-ea"/>
                  </a:rPr>
                  <a:t>),</a:t>
                </a:r>
                <a:r>
                  <a:rPr lang="zh-CN" altLang="en-US" sz="2400" dirty="0">
                    <a:latin typeface="+mn-ea"/>
                  </a:rPr>
                  <a:t>若我们保留</a:t>
                </a:r>
                <a:r>
                  <a:rPr lang="en-US" altLang="zh-CN" sz="2400" dirty="0">
                    <a:latin typeface="+mn-ea"/>
                  </a:rPr>
                  <a:t>k</a:t>
                </a:r>
                <a:r>
                  <a:rPr lang="zh-CN" altLang="en-US" sz="2400" dirty="0">
                    <a:latin typeface="+mn-ea"/>
                  </a:rPr>
                  <a:t>个成分，保留的方差百分比（信息百分比）为 </a:t>
                </a:r>
                <a:r>
                  <a:rPr lang="en-US" altLang="zh-CN" sz="2400" dirty="0">
                    <a:latin typeface="+mn-ea"/>
                  </a:rPr>
                  <a:t>per=       </a:t>
                </a:r>
              </a:p>
              <a:p>
                <a:pPr>
                  <a:lnSpc>
                    <a:spcPct val="125000"/>
                  </a:lnSpc>
                </a:pPr>
                <a:endParaRPr lang="en-US" altLang="zh-CN" sz="2400" dirty="0">
                  <a:latin typeface="+mn-ea"/>
                </a:endParaRPr>
              </a:p>
              <a:p>
                <a:pPr>
                  <a:lnSpc>
                    <a:spcPct val="125000"/>
                  </a:lnSpc>
                </a:pPr>
                <a:r>
                  <a:rPr lang="zh-CN" altLang="en-US" sz="2400" dirty="0">
                    <a:latin typeface="+mn-ea"/>
                  </a:rPr>
                  <a:t>比如说希望保留</a:t>
                </a:r>
                <a:r>
                  <a:rPr lang="en-US" altLang="zh-CN" sz="2400" dirty="0">
                    <a:latin typeface="+mn-ea"/>
                  </a:rPr>
                  <a:t>80%</a:t>
                </a:r>
                <a:r>
                  <a:rPr lang="zh-CN" altLang="en-US" sz="2400" dirty="0">
                    <a:latin typeface="+mn-ea"/>
                  </a:rPr>
                  <a:t>的信息，则当</a:t>
                </a:r>
                <a:r>
                  <a:rPr lang="en-US" altLang="zh-CN" sz="2400" dirty="0">
                    <a:latin typeface="+mn-ea"/>
                  </a:rPr>
                  <a:t>per</a:t>
                </a:r>
                <a14:m>
                  <m:oMath xmlns:m="http://schemas.openxmlformats.org/officeDocument/2006/math">
                    <m:r>
                      <a:rPr lang="en-US" altLang="zh-CN" sz="2400">
                        <a:latin typeface="Cambria Math" panose="02040503050406030204" pitchFamily="18" charset="0"/>
                      </a:rPr>
                      <m:t>≥</m:t>
                    </m:r>
                  </m:oMath>
                </a14:m>
                <a:r>
                  <a:rPr lang="en-US" altLang="zh-CN" sz="2400" dirty="0">
                    <a:latin typeface="+mn-ea"/>
                  </a:rPr>
                  <a:t>80%</a:t>
                </a:r>
                <a:r>
                  <a:rPr lang="zh-CN" altLang="en-US" sz="2400" dirty="0">
                    <a:latin typeface="+mn-ea"/>
                  </a:rPr>
                  <a:t>时的</a:t>
                </a:r>
                <a:r>
                  <a:rPr lang="en-US" altLang="zh-CN" sz="2400" dirty="0">
                    <a:latin typeface="+mn-ea"/>
                  </a:rPr>
                  <a:t>k</a:t>
                </a:r>
                <a:r>
                  <a:rPr lang="zh-CN" altLang="en-US" sz="2400" dirty="0">
                    <a:latin typeface="+mn-ea"/>
                  </a:rPr>
                  <a:t>为要保留的主成分个数，同时数据降到</a:t>
                </a:r>
                <a:r>
                  <a:rPr lang="en-US" altLang="zh-CN" sz="2400" dirty="0">
                    <a:latin typeface="+mn-ea"/>
                  </a:rPr>
                  <a:t>k</a:t>
                </a:r>
                <a:r>
                  <a:rPr lang="zh-CN" altLang="en-US" sz="2400" dirty="0">
                    <a:latin typeface="+mn-ea"/>
                  </a:rPr>
                  <a:t>维。</a:t>
                </a:r>
                <a:endParaRPr lang="zh-CN" altLang="zh-CN" sz="2400" dirty="0">
                  <a:latin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536811" y="1777747"/>
                <a:ext cx="11175813" cy="3739485"/>
              </a:xfrm>
              <a:prstGeom prst="rect">
                <a:avLst/>
              </a:prstGeom>
              <a:blipFill>
                <a:blip r:embed="rId2"/>
                <a:stretch>
                  <a:fillRect l="-818" t="-653" r="-600" b="-29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439816" y="3429000"/>
                <a:ext cx="1012906" cy="8172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000" i="1" smtClean="0">
                              <a:latin typeface="Cambria Math" panose="02040503050406030204" pitchFamily="18" charset="0"/>
                            </a:rPr>
                          </m:ctrlPr>
                        </m:fPr>
                        <m:num>
                          <m:nary>
                            <m:naryPr>
                              <m:chr m:val="∑"/>
                              <m:limLoc m:val="undOvr"/>
                              <m:grow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𝑖</m:t>
                              </m:r>
                              <m:r>
                                <a:rPr lang="zh-CN" altLang="en-US" sz="2000" i="0">
                                  <a:latin typeface="Cambria Math" panose="02040503050406030204" pitchFamily="18" charset="0"/>
                                </a:rPr>
                                <m:t>=1</m:t>
                              </m:r>
                            </m:sub>
                            <m:sup>
                              <m:r>
                                <a:rPr lang="zh-CN" altLang="en-US" sz="2000" i="1">
                                  <a:latin typeface="Cambria Math" panose="02040503050406030204" pitchFamily="18" charset="0"/>
                                </a:rPr>
                                <m:t>𝑘</m:t>
                              </m:r>
                            </m:sup>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𝜆</m:t>
                                  </m:r>
                                </m:e>
                                <m:sub>
                                  <m:r>
                                    <a:rPr lang="zh-CN" altLang="en-US" sz="2000" i="1">
                                      <a:latin typeface="Cambria Math" panose="02040503050406030204" pitchFamily="18" charset="0"/>
                                    </a:rPr>
                                    <m:t>𝑖</m:t>
                                  </m:r>
                                </m:sub>
                              </m:sSub>
                            </m:e>
                          </m:nary>
                        </m:num>
                        <m:den>
                          <m:nary>
                            <m:naryPr>
                              <m:chr m:val="∑"/>
                              <m:limLoc m:val="undOvr"/>
                              <m:grow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𝑖</m:t>
                              </m:r>
                              <m:r>
                                <a:rPr lang="zh-CN" altLang="en-US" sz="2000" i="0">
                                  <a:latin typeface="Cambria Math" panose="02040503050406030204" pitchFamily="18" charset="0"/>
                                </a:rPr>
                                <m:t>=1</m:t>
                              </m:r>
                            </m:sub>
                            <m:sup>
                              <m:r>
                                <a:rPr lang="zh-CN" altLang="en-US" sz="2000" i="1">
                                  <a:latin typeface="Cambria Math" panose="02040503050406030204" pitchFamily="18" charset="0"/>
                                </a:rPr>
                                <m:t>𝑑</m:t>
                              </m:r>
                            </m:sup>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𝜆</m:t>
                                  </m:r>
                                </m:e>
                                <m:sub>
                                  <m:r>
                                    <a:rPr lang="zh-CN" altLang="en-US" sz="2000" i="1">
                                      <a:latin typeface="Cambria Math" panose="02040503050406030204" pitchFamily="18" charset="0"/>
                                    </a:rPr>
                                    <m:t>𝑖</m:t>
                                  </m:r>
                                </m:sub>
                              </m:sSub>
                            </m:e>
                          </m:nary>
                        </m:den>
                      </m:f>
                    </m:oMath>
                  </m:oMathPara>
                </a14:m>
                <a:endParaRPr lang="zh-CN" altLang="en-US" sz="2000" dirty="0"/>
              </a:p>
            </p:txBody>
          </p:sp>
        </mc:Choice>
        <mc:Fallback xmlns="">
          <p:sp>
            <p:nvSpPr>
              <p:cNvPr id="13" name="矩形 12"/>
              <p:cNvSpPr>
                <a:spLocks noRot="1" noChangeAspect="1" noMove="1" noResize="1" noEditPoints="1" noAdjustHandles="1" noChangeArrowheads="1" noChangeShapeType="1" noTextEdit="1"/>
              </p:cNvSpPr>
              <p:nvPr/>
            </p:nvSpPr>
            <p:spPr>
              <a:xfrm>
                <a:off x="4439816" y="3429000"/>
                <a:ext cx="1012906" cy="817275"/>
              </a:xfrm>
              <a:prstGeom prst="rect">
                <a:avLst/>
              </a:prstGeom>
              <a:blipFill>
                <a:blip r:embed="rId3"/>
                <a:stretch>
                  <a:fillRect/>
                </a:stretch>
              </a:blipFill>
            </p:spPr>
            <p:txBody>
              <a:bodyPr/>
              <a:lstStyle/>
              <a:p>
                <a:r>
                  <a:rPr lang="zh-CN" altLang="en-US">
                    <a:noFill/>
                  </a:rPr>
                  <a:t> </a:t>
                </a:r>
              </a:p>
            </p:txBody>
          </p:sp>
        </mc:Fallback>
      </mc:AlternateContent>
      <p:sp>
        <p:nvSpPr>
          <p:cNvPr id="9" name="Text Box 13">
            <a:extLst>
              <a:ext uri="{FF2B5EF4-FFF2-40B4-BE49-F238E27FC236}">
                <a16:creationId xmlns:a16="http://schemas.microsoft.com/office/drawing/2014/main" id="{712F0685-37E9-427D-A94A-E282DBC23F4F}"/>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0" name="TextBox 4">
            <a:extLst>
              <a:ext uri="{FF2B5EF4-FFF2-40B4-BE49-F238E27FC236}">
                <a16:creationId xmlns:a16="http://schemas.microsoft.com/office/drawing/2014/main" id="{5328DE17-1407-4DFA-B9E9-217280CF85C5}"/>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1" name="Line 4">
            <a:extLst>
              <a:ext uri="{FF2B5EF4-FFF2-40B4-BE49-F238E27FC236}">
                <a16:creationId xmlns:a16="http://schemas.microsoft.com/office/drawing/2014/main" id="{0073D7A2-F33C-4EBC-A181-58C1BDB19D77}"/>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55437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29699"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9" name="矩形 7"/>
          <p:cNvSpPr>
            <a:spLocks noChangeArrowheads="1"/>
          </p:cNvSpPr>
          <p:nvPr/>
        </p:nvSpPr>
        <p:spPr bwMode="auto">
          <a:xfrm>
            <a:off x="983432" y="2465888"/>
            <a:ext cx="10225135" cy="3339376"/>
          </a:xfrm>
          <a:prstGeom prst="rect">
            <a:avLst/>
          </a:prstGeom>
          <a:solidFill>
            <a:srgbClr val="00B050"/>
          </a:solidFill>
          <a:ln w="9525">
            <a:noFill/>
            <a:miter lim="800000"/>
            <a:headEnd/>
            <a:tailEnd/>
          </a:ln>
        </p:spPr>
        <p:txBody>
          <a:bodyPr wrap="square">
            <a:spAutoFit/>
          </a:bodyPr>
          <a:lstStyle/>
          <a:p>
            <a:pPr eaLnBrk="0" hangingPunct="0">
              <a:spcBef>
                <a:spcPts val="1800"/>
              </a:spcBef>
              <a:buClr>
                <a:schemeClr val="accent2"/>
              </a:buClr>
              <a:buSzPct val="75000"/>
              <a:buFont typeface="Wingdings" pitchFamily="2" charset="2"/>
              <a:buChar char="u"/>
              <a:defRPr/>
            </a:pPr>
            <a:r>
              <a:rPr lang="en-US" altLang="zh-CN" sz="2800" b="1" dirty="0">
                <a:solidFill>
                  <a:schemeClr val="bg1"/>
                </a:solidFill>
              </a:rPr>
              <a:t>2013</a:t>
            </a:r>
            <a:r>
              <a:rPr lang="zh-CN" altLang="en-US" sz="2800" b="1" dirty="0">
                <a:solidFill>
                  <a:schemeClr val="bg1"/>
                </a:solidFill>
              </a:rPr>
              <a:t>年</a:t>
            </a:r>
            <a:r>
              <a:rPr lang="en-US" altLang="zh-CN" sz="2800" b="1" dirty="0">
                <a:solidFill>
                  <a:schemeClr val="bg1"/>
                </a:solidFill>
              </a:rPr>
              <a:t>3</a:t>
            </a:r>
            <a:r>
              <a:rPr lang="zh-CN" altLang="en-US" sz="2800" b="1" dirty="0">
                <a:solidFill>
                  <a:schemeClr val="bg1"/>
                </a:solidFill>
              </a:rPr>
              <a:t>月</a:t>
            </a:r>
            <a:r>
              <a:rPr lang="en-US" altLang="zh-CN" sz="2800" b="1" dirty="0">
                <a:solidFill>
                  <a:schemeClr val="bg1"/>
                </a:solidFill>
              </a:rPr>
              <a:t>1</a:t>
            </a:r>
            <a:r>
              <a:rPr lang="zh-CN" altLang="en-US" sz="2800" b="1" dirty="0">
                <a:solidFill>
                  <a:schemeClr val="bg1"/>
                </a:solidFill>
              </a:rPr>
              <a:t>日，美国银行、汤森路透、</a:t>
            </a:r>
            <a:r>
              <a:rPr lang="en-US" altLang="zh-CN" sz="2800" b="1" dirty="0" err="1">
                <a:solidFill>
                  <a:schemeClr val="bg1"/>
                </a:solidFill>
              </a:rPr>
              <a:t>ClearForest</a:t>
            </a:r>
            <a:r>
              <a:rPr lang="zh-CN" altLang="en-US" sz="2800" b="1" dirty="0">
                <a:solidFill>
                  <a:schemeClr val="bg1"/>
                </a:solidFill>
              </a:rPr>
              <a:t>、彭博社、</a:t>
            </a:r>
            <a:r>
              <a:rPr lang="en-US" altLang="zh-CN" sz="2800" b="1" dirty="0" err="1">
                <a:solidFill>
                  <a:schemeClr val="bg1"/>
                </a:solidFill>
              </a:rPr>
              <a:t>TEKSystems</a:t>
            </a:r>
            <a:r>
              <a:rPr lang="zh-CN" altLang="en-US" sz="2800" b="1" dirty="0">
                <a:solidFill>
                  <a:schemeClr val="bg1"/>
                </a:solidFill>
              </a:rPr>
              <a:t>在内多家“重型企业”的内部文件</a:t>
            </a:r>
            <a:r>
              <a:rPr lang="en-US" altLang="zh-CN" sz="2800" b="1" dirty="0">
                <a:solidFill>
                  <a:schemeClr val="bg1"/>
                </a:solidFill>
              </a:rPr>
              <a:t>(</a:t>
            </a:r>
            <a:r>
              <a:rPr lang="zh-CN" altLang="en-US" sz="2800" b="1" dirty="0">
                <a:solidFill>
                  <a:schemeClr val="bg1"/>
                </a:solidFill>
              </a:rPr>
              <a:t>包括客户资料</a:t>
            </a:r>
            <a:r>
              <a:rPr lang="en-US" altLang="zh-CN" sz="2800" b="1" dirty="0">
                <a:solidFill>
                  <a:schemeClr val="bg1"/>
                </a:solidFill>
              </a:rPr>
              <a:t>)</a:t>
            </a:r>
            <a:r>
              <a:rPr lang="zh-CN" altLang="en-US" sz="2800" b="1" dirty="0">
                <a:solidFill>
                  <a:schemeClr val="bg1"/>
                </a:solidFill>
              </a:rPr>
              <a:t>，数据的链接和说明都可以在网页上找到，据悉这些机密数据总量达到了</a:t>
            </a:r>
            <a:r>
              <a:rPr lang="en-US" altLang="zh-CN" sz="2800" b="1" dirty="0">
                <a:solidFill>
                  <a:schemeClr val="bg1"/>
                </a:solidFill>
              </a:rPr>
              <a:t>14GB</a:t>
            </a:r>
          </a:p>
          <a:p>
            <a:pPr eaLnBrk="0" hangingPunct="0">
              <a:spcBef>
                <a:spcPts val="1800"/>
              </a:spcBef>
              <a:buClr>
                <a:schemeClr val="accent2"/>
              </a:buClr>
              <a:buSzPct val="75000"/>
              <a:buFont typeface="Wingdings" pitchFamily="2" charset="2"/>
              <a:buChar char="u"/>
              <a:defRPr/>
            </a:pPr>
            <a:r>
              <a:rPr lang="en-US" altLang="zh-CN" sz="2800" b="1" dirty="0">
                <a:solidFill>
                  <a:schemeClr val="bg1"/>
                </a:solidFill>
              </a:rPr>
              <a:t>2013</a:t>
            </a:r>
            <a:r>
              <a:rPr lang="zh-CN" altLang="en-US" sz="2800" b="1" dirty="0">
                <a:solidFill>
                  <a:schemeClr val="bg1"/>
                </a:solidFill>
              </a:rPr>
              <a:t>年</a:t>
            </a:r>
            <a:r>
              <a:rPr lang="en-US" altLang="zh-CN" sz="2800" b="1" dirty="0">
                <a:solidFill>
                  <a:schemeClr val="bg1"/>
                </a:solidFill>
              </a:rPr>
              <a:t>2</a:t>
            </a:r>
            <a:r>
              <a:rPr lang="zh-CN" altLang="en-US" sz="2800" b="1" dirty="0">
                <a:solidFill>
                  <a:schemeClr val="bg1"/>
                </a:solidFill>
              </a:rPr>
              <a:t>月</a:t>
            </a:r>
            <a:r>
              <a:rPr lang="en-US" altLang="zh-CN" sz="2800" b="1" dirty="0">
                <a:solidFill>
                  <a:schemeClr val="bg1"/>
                </a:solidFill>
              </a:rPr>
              <a:t>16</a:t>
            </a:r>
            <a:r>
              <a:rPr lang="zh-CN" altLang="en-US" sz="2800" b="1" dirty="0">
                <a:solidFill>
                  <a:schemeClr val="bg1"/>
                </a:solidFill>
              </a:rPr>
              <a:t>日，</a:t>
            </a:r>
            <a:r>
              <a:rPr lang="en-US" altLang="zh-CN" sz="2800" b="1" dirty="0">
                <a:solidFill>
                  <a:schemeClr val="bg1"/>
                </a:solidFill>
              </a:rPr>
              <a:t>Apple</a:t>
            </a:r>
            <a:r>
              <a:rPr lang="zh-CN" altLang="en-US" sz="2800" b="1" dirty="0">
                <a:solidFill>
                  <a:schemeClr val="bg1"/>
                </a:solidFill>
              </a:rPr>
              <a:t>、</a:t>
            </a:r>
            <a:r>
              <a:rPr lang="en-US" altLang="zh-CN" sz="2800" b="1" dirty="0" err="1">
                <a:solidFill>
                  <a:schemeClr val="bg1"/>
                </a:solidFill>
              </a:rPr>
              <a:t>Facebook</a:t>
            </a:r>
            <a:r>
              <a:rPr lang="en-US" altLang="zh-CN" sz="2800" b="1" dirty="0">
                <a:solidFill>
                  <a:schemeClr val="bg1"/>
                </a:solidFill>
              </a:rPr>
              <a:t> </a:t>
            </a:r>
            <a:r>
              <a:rPr lang="zh-CN" altLang="en-US" sz="2800" b="1" dirty="0">
                <a:solidFill>
                  <a:schemeClr val="bg1"/>
                </a:solidFill>
              </a:rPr>
              <a:t>和 </a:t>
            </a:r>
            <a:r>
              <a:rPr lang="en-US" altLang="zh-CN" sz="2800" b="1" dirty="0">
                <a:solidFill>
                  <a:schemeClr val="bg1"/>
                </a:solidFill>
              </a:rPr>
              <a:t>Twitter </a:t>
            </a:r>
            <a:r>
              <a:rPr lang="zh-CN" altLang="en-US" sz="2800" b="1" dirty="0">
                <a:solidFill>
                  <a:schemeClr val="bg1"/>
                </a:solidFill>
              </a:rPr>
              <a:t>等科技巨头都公开表示被黑客入侵，其中 </a:t>
            </a:r>
            <a:r>
              <a:rPr lang="en-US" altLang="zh-CN" sz="2800" b="1" dirty="0">
                <a:solidFill>
                  <a:schemeClr val="bg1"/>
                </a:solidFill>
              </a:rPr>
              <a:t>Twitter </a:t>
            </a:r>
            <a:r>
              <a:rPr lang="zh-CN" altLang="en-US" sz="2800" b="1" dirty="0">
                <a:solidFill>
                  <a:schemeClr val="bg1"/>
                </a:solidFill>
              </a:rPr>
              <a:t>被黑后泄露了 </a:t>
            </a:r>
            <a:r>
              <a:rPr lang="en-US" altLang="zh-CN" sz="2800" b="1" dirty="0">
                <a:solidFill>
                  <a:schemeClr val="bg1"/>
                </a:solidFill>
              </a:rPr>
              <a:t>25 </a:t>
            </a:r>
            <a:r>
              <a:rPr lang="zh-CN" altLang="en-US" sz="2800" b="1" dirty="0">
                <a:solidFill>
                  <a:schemeClr val="bg1"/>
                </a:solidFill>
              </a:rPr>
              <a:t>万用户的资料</a:t>
            </a:r>
            <a:endParaRPr lang="zh-CN" altLang="en-US" sz="2800" b="1" dirty="0">
              <a:solidFill>
                <a:schemeClr val="bg1"/>
              </a:solidFill>
              <a:latin typeface="+mj-ea"/>
              <a:ea typeface="+mj-ea"/>
            </a:endParaRPr>
          </a:p>
        </p:txBody>
      </p:sp>
      <p:sp>
        <p:nvSpPr>
          <p:cNvPr id="29702" name="Rectangle 4"/>
          <p:cNvSpPr>
            <a:spLocks noGrp="1" noChangeArrowheads="1"/>
          </p:cNvSpPr>
          <p:nvPr>
            <p:ph type="title"/>
          </p:nvPr>
        </p:nvSpPr>
        <p:spPr>
          <a:xfrm>
            <a:off x="2279650" y="1557338"/>
            <a:ext cx="7596188" cy="641350"/>
          </a:xfrm>
        </p:spPr>
        <p:txBody>
          <a:bodyPr/>
          <a:lstStyle/>
          <a:p>
            <a:r>
              <a:rPr lang="en-US" altLang="zh-CN" sz="3600">
                <a:solidFill>
                  <a:schemeClr val="bg1"/>
                </a:solidFill>
                <a:ea typeface="黑体" pitchFamily="49" charset="-122"/>
              </a:rPr>
              <a:t>2013</a:t>
            </a:r>
            <a:r>
              <a:rPr lang="zh-CN" altLang="en-US" sz="3600">
                <a:solidFill>
                  <a:schemeClr val="bg1"/>
                </a:solidFill>
                <a:ea typeface="黑体" pitchFamily="49" charset="-122"/>
              </a:rPr>
              <a:t>年报道的部分重大安全事件</a:t>
            </a:r>
          </a:p>
        </p:txBody>
      </p:sp>
      <p:sp>
        <p:nvSpPr>
          <p:cNvPr id="7" name="Text Box 13">
            <a:extLst>
              <a:ext uri="{FF2B5EF4-FFF2-40B4-BE49-F238E27FC236}">
                <a16:creationId xmlns:a16="http://schemas.microsoft.com/office/drawing/2014/main" id="{59B3A386-74FC-43D5-956E-75F5518BBB73}"/>
              </a:ext>
            </a:extLst>
          </p:cNvPr>
          <p:cNvSpPr txBox="1">
            <a:spLocks noChangeArrowheads="1"/>
          </p:cNvSpPr>
          <p:nvPr/>
        </p:nvSpPr>
        <p:spPr bwMode="auto">
          <a:xfrm>
            <a:off x="4857874"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432" y="1417514"/>
            <a:ext cx="8723863" cy="1200329"/>
          </a:xfrm>
          <a:prstGeom prst="rect">
            <a:avLst/>
          </a:prstGeom>
        </p:spPr>
        <p:txBody>
          <a:bodyPr wrap="none">
            <a:spAutoFit/>
          </a:bodyPr>
          <a:lstStyle/>
          <a:p>
            <a:r>
              <a:rPr lang="zh-CN" altLang="en-US" sz="2400" b="1" dirty="0">
                <a:solidFill>
                  <a:schemeClr val="bg1"/>
                </a:solidFill>
                <a:latin typeface="+mj-ea"/>
                <a:ea typeface="+mj-ea"/>
              </a:rPr>
              <a:t>以</a:t>
            </a:r>
            <a:r>
              <a:rPr lang="en-US" altLang="zh-CN" sz="2400" b="1" dirty="0">
                <a:solidFill>
                  <a:schemeClr val="bg1"/>
                </a:solidFill>
                <a:latin typeface="+mj-ea"/>
                <a:ea typeface="+mj-ea"/>
              </a:rPr>
              <a:t>UCI</a:t>
            </a:r>
            <a:r>
              <a:rPr lang="zh-CN" altLang="en-US" sz="2400" b="1" dirty="0">
                <a:solidFill>
                  <a:schemeClr val="bg1"/>
                </a:solidFill>
                <a:latin typeface="+mj-ea"/>
                <a:ea typeface="+mj-ea"/>
              </a:rPr>
              <a:t>数据集</a:t>
            </a:r>
            <a:r>
              <a:rPr lang="en-US" altLang="zh-CN" sz="2400" b="1" dirty="0">
                <a:solidFill>
                  <a:schemeClr val="bg1"/>
                </a:solidFill>
                <a:latin typeface="+mj-ea"/>
                <a:ea typeface="+mj-ea"/>
                <a:cs typeface="Times New Roman" panose="02020603050405020304" pitchFamily="18" charset="0"/>
              </a:rPr>
              <a:t>Secom</a:t>
            </a:r>
            <a:r>
              <a:rPr lang="zh-CN" altLang="en-US" sz="2400" b="1" dirty="0">
                <a:solidFill>
                  <a:schemeClr val="bg1"/>
                </a:solidFill>
                <a:latin typeface="+mj-ea"/>
                <a:ea typeface="+mj-ea"/>
              </a:rPr>
              <a:t>为例：</a:t>
            </a:r>
            <a:endParaRPr lang="en-US" altLang="zh-CN" sz="2400" b="1" dirty="0">
              <a:solidFill>
                <a:schemeClr val="bg1"/>
              </a:solidFill>
              <a:latin typeface="+mj-ea"/>
              <a:ea typeface="+mj-ea"/>
            </a:endParaRPr>
          </a:p>
          <a:p>
            <a:endParaRPr lang="en-US" altLang="zh-CN" sz="2400" b="1" dirty="0">
              <a:solidFill>
                <a:schemeClr val="bg1"/>
              </a:solidFill>
              <a:latin typeface="+mj-ea"/>
              <a:ea typeface="+mj-ea"/>
            </a:endParaRPr>
          </a:p>
          <a:p>
            <a:r>
              <a:rPr lang="en-US" altLang="zh-CN" sz="2400" b="1" dirty="0">
                <a:solidFill>
                  <a:schemeClr val="bg1"/>
                </a:solidFill>
                <a:latin typeface="+mj-ea"/>
                <a:ea typeface="+mj-ea"/>
              </a:rPr>
              <a:t>Secom</a:t>
            </a:r>
            <a:r>
              <a:rPr lang="zh-CN" altLang="en-US" sz="2400" b="1" dirty="0">
                <a:solidFill>
                  <a:schemeClr val="bg1"/>
                </a:solidFill>
                <a:latin typeface="+mj-ea"/>
                <a:ea typeface="+mj-ea"/>
              </a:rPr>
              <a:t>中包含</a:t>
            </a:r>
            <a:r>
              <a:rPr lang="en-US" altLang="zh-CN" sz="2400" b="1" dirty="0">
                <a:solidFill>
                  <a:schemeClr val="bg1"/>
                </a:solidFill>
                <a:latin typeface="+mj-ea"/>
                <a:ea typeface="+mj-ea"/>
              </a:rPr>
              <a:t>1567</a:t>
            </a:r>
            <a:r>
              <a:rPr lang="zh-CN" altLang="en-US" sz="2400" b="1" dirty="0">
                <a:solidFill>
                  <a:schemeClr val="bg1"/>
                </a:solidFill>
                <a:latin typeface="+mj-ea"/>
                <a:ea typeface="+mj-ea"/>
              </a:rPr>
              <a:t>条半导体数据，每条数据拥有</a:t>
            </a:r>
            <a:r>
              <a:rPr lang="en-US" altLang="zh-CN" sz="2400" b="1" dirty="0">
                <a:solidFill>
                  <a:schemeClr val="bg1"/>
                </a:solidFill>
                <a:latin typeface="+mj-ea"/>
                <a:ea typeface="+mj-ea"/>
              </a:rPr>
              <a:t>591</a:t>
            </a:r>
            <a:r>
              <a:rPr lang="zh-CN" altLang="en-US" sz="2400" b="1" dirty="0">
                <a:solidFill>
                  <a:schemeClr val="bg1"/>
                </a:solidFill>
                <a:latin typeface="+mj-ea"/>
                <a:ea typeface="+mj-ea"/>
              </a:rPr>
              <a:t>个属性</a:t>
            </a:r>
            <a:r>
              <a:rPr lang="zh-CN" altLang="en-US" sz="2400" dirty="0">
                <a:latin typeface="+mn-ea"/>
              </a:rPr>
              <a:t>。</a:t>
            </a:r>
          </a:p>
        </p:txBody>
      </p:sp>
      <p:graphicFrame>
        <p:nvGraphicFramePr>
          <p:cNvPr id="11" name="图表 10"/>
          <p:cNvGraphicFramePr>
            <a:graphicFrameLocks/>
          </p:cNvGraphicFramePr>
          <p:nvPr>
            <p:extLst>
              <p:ext uri="{D42A27DB-BD31-4B8C-83A1-F6EECF244321}">
                <p14:modId xmlns:p14="http://schemas.microsoft.com/office/powerpoint/2010/main" val="1415096345"/>
              </p:ext>
            </p:extLst>
          </p:nvPr>
        </p:nvGraphicFramePr>
        <p:xfrm>
          <a:off x="983432" y="2909819"/>
          <a:ext cx="5470478" cy="3913495"/>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13"/>
          <p:cNvSpPr/>
          <p:nvPr/>
        </p:nvSpPr>
        <p:spPr>
          <a:xfrm>
            <a:off x="7069894" y="2780928"/>
            <a:ext cx="4210682" cy="1689052"/>
          </a:xfrm>
          <a:prstGeom prst="rect">
            <a:avLst/>
          </a:prstGeom>
        </p:spPr>
        <p:txBody>
          <a:bodyPr wrap="square">
            <a:spAutoFit/>
          </a:bodyPr>
          <a:lstStyle/>
          <a:p>
            <a:pPr>
              <a:lnSpc>
                <a:spcPct val="150000"/>
              </a:lnSpc>
              <a:spcBef>
                <a:spcPts val="600"/>
              </a:spcBef>
            </a:pPr>
            <a:r>
              <a:rPr lang="zh-CN" altLang="en-US" sz="2400" b="1" dirty="0">
                <a:solidFill>
                  <a:schemeClr val="bg1"/>
                </a:solidFill>
                <a:latin typeface="+mj-ea"/>
                <a:ea typeface="+mj-ea"/>
              </a:rPr>
              <a:t>保留前</a:t>
            </a:r>
            <a:r>
              <a:rPr lang="en-US" altLang="zh-CN" sz="2400" b="1" dirty="0">
                <a:solidFill>
                  <a:schemeClr val="bg1"/>
                </a:solidFill>
                <a:latin typeface="+mj-ea"/>
                <a:ea typeface="+mj-ea"/>
              </a:rPr>
              <a:t>5</a:t>
            </a:r>
            <a:r>
              <a:rPr lang="zh-CN" altLang="en-US" sz="2400" b="1" dirty="0">
                <a:solidFill>
                  <a:schemeClr val="bg1"/>
                </a:solidFill>
                <a:latin typeface="+mj-ea"/>
                <a:ea typeface="+mj-ea"/>
              </a:rPr>
              <a:t>个主成分，即可保留原始数据</a:t>
            </a:r>
            <a:r>
              <a:rPr lang="en-US" altLang="zh-CN" sz="2400" b="1" dirty="0">
                <a:solidFill>
                  <a:schemeClr val="bg1"/>
                </a:solidFill>
                <a:latin typeface="+mj-ea"/>
                <a:ea typeface="+mj-ea"/>
              </a:rPr>
              <a:t>96.4%</a:t>
            </a:r>
            <a:r>
              <a:rPr lang="zh-CN" altLang="en-US" sz="2400" b="1" dirty="0">
                <a:solidFill>
                  <a:schemeClr val="bg1"/>
                </a:solidFill>
                <a:latin typeface="+mj-ea"/>
                <a:ea typeface="+mj-ea"/>
              </a:rPr>
              <a:t>的信息，数据也从</a:t>
            </a:r>
            <a:r>
              <a:rPr lang="en-US" altLang="zh-CN" sz="2400" b="1" dirty="0">
                <a:solidFill>
                  <a:schemeClr val="bg1"/>
                </a:solidFill>
                <a:latin typeface="+mj-ea"/>
                <a:ea typeface="+mj-ea"/>
              </a:rPr>
              <a:t>591</a:t>
            </a:r>
            <a:r>
              <a:rPr lang="zh-CN" altLang="en-US" sz="2400" b="1" dirty="0">
                <a:solidFill>
                  <a:schemeClr val="bg1"/>
                </a:solidFill>
                <a:latin typeface="+mj-ea"/>
                <a:ea typeface="+mj-ea"/>
              </a:rPr>
              <a:t>维降到了</a:t>
            </a:r>
            <a:r>
              <a:rPr lang="en-US" altLang="zh-CN" sz="2400" b="1" dirty="0">
                <a:solidFill>
                  <a:schemeClr val="bg1"/>
                </a:solidFill>
                <a:latin typeface="+mj-ea"/>
                <a:ea typeface="+mj-ea"/>
              </a:rPr>
              <a:t>5</a:t>
            </a:r>
            <a:r>
              <a:rPr lang="zh-CN" altLang="en-US" sz="2400" b="1" dirty="0">
                <a:solidFill>
                  <a:schemeClr val="bg1"/>
                </a:solidFill>
                <a:latin typeface="+mj-ea"/>
                <a:ea typeface="+mj-ea"/>
              </a:rPr>
              <a:t>维。</a:t>
            </a:r>
          </a:p>
        </p:txBody>
      </p:sp>
      <p:sp>
        <p:nvSpPr>
          <p:cNvPr id="9" name="Text Box 13">
            <a:extLst>
              <a:ext uri="{FF2B5EF4-FFF2-40B4-BE49-F238E27FC236}">
                <a16:creationId xmlns:a16="http://schemas.microsoft.com/office/drawing/2014/main" id="{41ACCA08-0CB4-41F7-A836-ED9AE9B4E3BE}"/>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0" name="TextBox 4">
            <a:extLst>
              <a:ext uri="{FF2B5EF4-FFF2-40B4-BE49-F238E27FC236}">
                <a16:creationId xmlns:a16="http://schemas.microsoft.com/office/drawing/2014/main" id="{0D6AA9A1-0E01-400F-9E5B-2AEFC5CCFE38}"/>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2" name="Line 4">
            <a:extLst>
              <a:ext uri="{FF2B5EF4-FFF2-40B4-BE49-F238E27FC236}">
                <a16:creationId xmlns:a16="http://schemas.microsoft.com/office/drawing/2014/main" id="{AB83EB1B-2483-4886-BDCF-DDAA6F5E1F39}"/>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541719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0393" y="1979115"/>
            <a:ext cx="5732060" cy="369332"/>
          </a:xfrm>
          <a:prstGeom prst="rect">
            <a:avLst/>
          </a:prstGeom>
          <a:noFill/>
        </p:spPr>
        <p:txBody>
          <a:bodyPr wrap="square" rtlCol="0">
            <a:spAutoFit/>
          </a:bodyPr>
          <a:lstStyle/>
          <a:p>
            <a:endParaRPr lang="zh-CN" altLang="en-US" dirty="0"/>
          </a:p>
        </p:txBody>
      </p:sp>
      <p:grpSp>
        <p:nvGrpSpPr>
          <p:cNvPr id="2" name="组合 1"/>
          <p:cNvGrpSpPr/>
          <p:nvPr/>
        </p:nvGrpSpPr>
        <p:grpSpPr>
          <a:xfrm>
            <a:off x="1214296" y="1786950"/>
            <a:ext cx="10977704" cy="2410892"/>
            <a:chOff x="914045" y="574777"/>
            <a:chExt cx="10977704" cy="2410892"/>
          </a:xfrm>
        </p:grpSpPr>
        <p:sp>
          <p:nvSpPr>
            <p:cNvPr id="12" name="文本框 11"/>
            <p:cNvSpPr txBox="1"/>
            <p:nvPr/>
          </p:nvSpPr>
          <p:spPr>
            <a:xfrm>
              <a:off x="914045" y="924766"/>
              <a:ext cx="10977704" cy="523220"/>
            </a:xfrm>
            <a:prstGeom prst="rect">
              <a:avLst/>
            </a:prstGeom>
            <a:noFill/>
          </p:spPr>
          <p:txBody>
            <a:bodyPr wrap="square" rtlCol="0">
              <a:spAutoFit/>
            </a:bodyPr>
            <a:lstStyle/>
            <a:p>
              <a:endParaRPr lang="zh-CN" altLang="en-US" sz="2800" dirty="0">
                <a:solidFill>
                  <a:srgbClr val="233E97"/>
                </a:solidFill>
              </a:endParaRPr>
            </a:p>
          </p:txBody>
        </p:sp>
        <p:sp>
          <p:nvSpPr>
            <p:cNvPr id="9" name="文本框 8"/>
            <p:cNvSpPr txBox="1"/>
            <p:nvPr/>
          </p:nvSpPr>
          <p:spPr>
            <a:xfrm>
              <a:off x="1040142" y="574777"/>
              <a:ext cx="6195767" cy="892552"/>
            </a:xfrm>
            <a:prstGeom prst="rect">
              <a:avLst/>
            </a:prstGeom>
            <a:noFill/>
          </p:spPr>
          <p:txBody>
            <a:bodyPr wrap="squar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差分隐私和主成分分析的结合方式：</a:t>
              </a:r>
              <a:endParaRPr lang="en-US" altLang="zh-CN" sz="2800" b="1" dirty="0">
                <a:solidFill>
                  <a:schemeClr val="bg1"/>
                </a:solidFill>
                <a:latin typeface="黑体" panose="02010609060101010101" pitchFamily="49" charset="-122"/>
                <a:ea typeface="黑体" panose="02010609060101010101" pitchFamily="49" charset="-122"/>
              </a:endParaRPr>
            </a:p>
            <a:p>
              <a:endParaRPr lang="zh-CN" altLang="en-US" sz="2400" dirty="0"/>
            </a:p>
          </p:txBody>
        </p:sp>
        <mc:AlternateContent xmlns:mc="http://schemas.openxmlformats.org/markup-compatibility/2006" xmlns:a14="http://schemas.microsoft.com/office/drawing/2010/main">
          <mc:Choice Requires="a14">
            <p:sp>
              <p:nvSpPr>
                <p:cNvPr id="10" name="矩形 9"/>
                <p:cNvSpPr/>
                <p:nvPr/>
              </p:nvSpPr>
              <p:spPr>
                <a:xfrm>
                  <a:off x="1488706" y="1517703"/>
                  <a:ext cx="9429504" cy="1467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eqArr>
                              <m:eqArrPr>
                                <m:ctrlPr>
                                  <a:rPr lang="en-US" altLang="zh-CN" sz="2800" i="1" smtClean="0">
                                    <a:solidFill>
                                      <a:schemeClr val="bg1"/>
                                    </a:solidFill>
                                    <a:latin typeface="Cambria Math" panose="02040503050406030204" pitchFamily="18" charset="0"/>
                                    <a:ea typeface="+mj-ea"/>
                                  </a:rPr>
                                </m:ctrlPr>
                              </m:eqArrPr>
                              <m:e>
                                <m:r>
                                  <a:rPr lang="zh-CN" altLang="en-US" sz="2800" b="0" i="1" smtClean="0">
                                    <a:solidFill>
                                      <a:schemeClr val="bg1"/>
                                    </a:solidFill>
                                    <a:latin typeface="Cambria Math" panose="02040503050406030204" pitchFamily="18" charset="0"/>
                                    <a:ea typeface="+mj-ea"/>
                                  </a:rPr>
                                  <m:t>输入扰动</m:t>
                                </m:r>
                                <m:r>
                                  <a:rPr lang="zh-CN" altLang="en-US" sz="2800" b="0" i="1">
                                    <a:solidFill>
                                      <a:schemeClr val="bg1"/>
                                    </a:solidFill>
                                    <a:latin typeface="Cambria Math" panose="02040503050406030204" pitchFamily="18" charset="0"/>
                                    <a:ea typeface="+mj-ea"/>
                                  </a:rPr>
                                  <m:t>：</m:t>
                                </m:r>
                                <m:r>
                                  <a:rPr lang="zh-CN" altLang="en-US" sz="2800" b="0" i="1" smtClean="0">
                                    <a:solidFill>
                                      <a:schemeClr val="bg1"/>
                                    </a:solidFill>
                                    <a:latin typeface="Cambria Math" panose="02040503050406030204" pitchFamily="18" charset="0"/>
                                    <a:ea typeface="+mj-ea"/>
                                  </a:rPr>
                                  <m:t>对</m:t>
                                </m:r>
                                <m:r>
                                  <a:rPr lang="zh-CN" altLang="en-US" sz="2800" b="0" i="1">
                                    <a:solidFill>
                                      <a:schemeClr val="bg1"/>
                                    </a:solidFill>
                                    <a:latin typeface="Cambria Math" panose="02040503050406030204" pitchFamily="18" charset="0"/>
                                    <a:ea typeface="+mj-ea"/>
                                  </a:rPr>
                                  <m:t>协方差</m:t>
                                </m:r>
                                <m:r>
                                  <a:rPr lang="zh-CN" altLang="en-US" sz="2800" b="0" i="1" smtClean="0">
                                    <a:solidFill>
                                      <a:schemeClr val="bg1"/>
                                    </a:solidFill>
                                    <a:latin typeface="Cambria Math" panose="02040503050406030204" pitchFamily="18" charset="0"/>
                                    <a:ea typeface="+mj-ea"/>
                                  </a:rPr>
                                  <m:t>矩阵</m:t>
                                </m:r>
                                <m:r>
                                  <a:rPr lang="zh-CN" altLang="en-US" sz="2800" b="0" i="1">
                                    <a:solidFill>
                                      <a:schemeClr val="bg1"/>
                                    </a:solidFill>
                                    <a:latin typeface="Cambria Math" panose="02040503050406030204" pitchFamily="18" charset="0"/>
                                    <a:ea typeface="+mj-ea"/>
                                  </a:rPr>
                                  <m:t>加噪</m:t>
                                </m:r>
                                <m:r>
                                  <a:rPr lang="zh-CN" altLang="en-US" sz="2800" b="0" i="1" smtClean="0">
                                    <a:solidFill>
                                      <a:schemeClr val="bg1"/>
                                    </a:solidFill>
                                    <a:latin typeface="Cambria Math" panose="02040503050406030204" pitchFamily="18" charset="0"/>
                                    <a:ea typeface="+mj-ea"/>
                                  </a:rPr>
                                  <m:t>，</m:t>
                                </m:r>
                                <m:r>
                                  <a:rPr lang="zh-CN" altLang="en-US" sz="2800" b="0" i="1">
                                    <a:solidFill>
                                      <a:schemeClr val="bg1"/>
                                    </a:solidFill>
                                    <a:latin typeface="Cambria Math" panose="02040503050406030204" pitchFamily="18" charset="0"/>
                                    <a:ea typeface="+mj-ea"/>
                                  </a:rPr>
                                  <m:t>计算</m:t>
                                </m:r>
                                <m:r>
                                  <a:rPr lang="zh-CN" altLang="en-US" sz="2800" b="0" i="1" smtClean="0">
                                    <a:solidFill>
                                      <a:schemeClr val="bg1"/>
                                    </a:solidFill>
                                    <a:latin typeface="Cambria Math" panose="02040503050406030204" pitchFamily="18" charset="0"/>
                                    <a:ea typeface="+mj-ea"/>
                                  </a:rPr>
                                  <m:t>主成分</m:t>
                                </m:r>
                                <m:r>
                                  <a:rPr lang="zh-CN" altLang="en-US" sz="2800" b="0" i="1">
                                    <a:solidFill>
                                      <a:schemeClr val="bg1"/>
                                    </a:solidFill>
                                    <a:latin typeface="Cambria Math" panose="02040503050406030204" pitchFamily="18" charset="0"/>
                                    <a:ea typeface="+mj-ea"/>
                                  </a:rPr>
                                  <m:t>特征</m:t>
                                </m:r>
                                <m:r>
                                  <a:rPr lang="zh-CN" altLang="en-US" sz="2800" b="0" i="1" smtClean="0">
                                    <a:solidFill>
                                      <a:schemeClr val="bg1"/>
                                    </a:solidFill>
                                    <a:latin typeface="Cambria Math" panose="02040503050406030204" pitchFamily="18" charset="0"/>
                                    <a:ea typeface="+mj-ea"/>
                                  </a:rPr>
                                  <m:t>向量</m:t>
                                </m:r>
                              </m:e>
                              <m:e/>
                              <m:e>
                                <m:r>
                                  <a:rPr lang="en-US" altLang="zh-CN" sz="2800" b="0" i="1" smtClean="0">
                                    <a:solidFill>
                                      <a:schemeClr val="bg1"/>
                                    </a:solidFill>
                                    <a:latin typeface="Cambria Math" panose="02040503050406030204" pitchFamily="18" charset="0"/>
                                    <a:ea typeface="+mj-ea"/>
                                  </a:rPr>
                                  <m:t>    </m:t>
                                </m:r>
                                <m:r>
                                  <a:rPr lang="zh-CN" altLang="en-US" sz="2800" b="0" i="1" smtClean="0">
                                    <a:solidFill>
                                      <a:schemeClr val="bg1"/>
                                    </a:solidFill>
                                    <a:latin typeface="Cambria Math" panose="02040503050406030204" pitchFamily="18" charset="0"/>
                                    <a:ea typeface="+mj-ea"/>
                                  </a:rPr>
                                  <m:t>输出扰动</m:t>
                                </m:r>
                                <m:r>
                                  <a:rPr lang="zh-CN" altLang="en-US" sz="2800" b="0" i="1">
                                    <a:solidFill>
                                      <a:schemeClr val="bg1"/>
                                    </a:solidFill>
                                    <a:latin typeface="Cambria Math" panose="02040503050406030204" pitchFamily="18" charset="0"/>
                                    <a:ea typeface="+mj-ea"/>
                                  </a:rPr>
                                  <m:t>：</m:t>
                                </m:r>
                                <m:r>
                                  <a:rPr lang="zh-CN" altLang="en-US" sz="2800" b="0" i="1" smtClean="0">
                                    <a:solidFill>
                                      <a:schemeClr val="bg1"/>
                                    </a:solidFill>
                                    <a:latin typeface="Cambria Math" panose="02040503050406030204" pitchFamily="18" charset="0"/>
                                    <a:ea typeface="+mj-ea"/>
                                  </a:rPr>
                                  <m:t>直接</m:t>
                                </m:r>
                                <m:r>
                                  <a:rPr lang="zh-CN" altLang="en-US" sz="2800" b="0" i="1">
                                    <a:solidFill>
                                      <a:schemeClr val="bg1"/>
                                    </a:solidFill>
                                    <a:latin typeface="Cambria Math" panose="02040503050406030204" pitchFamily="18" charset="0"/>
                                    <a:ea typeface="+mj-ea"/>
                                  </a:rPr>
                                  <m:t>计算</m:t>
                                </m:r>
                                <m:r>
                                  <a:rPr lang="zh-CN" altLang="en-US" sz="2800" b="0" i="1" smtClean="0">
                                    <a:solidFill>
                                      <a:schemeClr val="bg1"/>
                                    </a:solidFill>
                                    <a:latin typeface="Cambria Math" panose="02040503050406030204" pitchFamily="18" charset="0"/>
                                    <a:ea typeface="+mj-ea"/>
                                  </a:rPr>
                                  <m:t>主成分</m:t>
                                </m:r>
                                <m:r>
                                  <a:rPr lang="zh-CN" altLang="en-US" sz="2800" b="0" i="1">
                                    <a:solidFill>
                                      <a:schemeClr val="bg1"/>
                                    </a:solidFill>
                                    <a:latin typeface="Cambria Math" panose="02040503050406030204" pitchFamily="18" charset="0"/>
                                    <a:ea typeface="+mj-ea"/>
                                  </a:rPr>
                                  <m:t>特征</m:t>
                                </m:r>
                                <m:r>
                                  <a:rPr lang="zh-CN" altLang="en-US" sz="2800" b="0" i="1" smtClean="0">
                                    <a:solidFill>
                                      <a:schemeClr val="bg1"/>
                                    </a:solidFill>
                                    <a:latin typeface="Cambria Math" panose="02040503050406030204" pitchFamily="18" charset="0"/>
                                    <a:ea typeface="+mj-ea"/>
                                  </a:rPr>
                                  <m:t>向量</m:t>
                                </m:r>
                                <m:r>
                                  <a:rPr lang="zh-CN" altLang="en-US" sz="2800" b="0" i="1">
                                    <a:solidFill>
                                      <a:schemeClr val="bg1"/>
                                    </a:solidFill>
                                    <a:latin typeface="Cambria Math" panose="02040503050406030204" pitchFamily="18" charset="0"/>
                                    <a:ea typeface="+mj-ea"/>
                                  </a:rPr>
                                  <m:t>，</m:t>
                                </m:r>
                                <m:r>
                                  <a:rPr lang="zh-CN" altLang="en-US" sz="2800" b="0" i="1" smtClean="0">
                                    <a:solidFill>
                                      <a:schemeClr val="bg1"/>
                                    </a:solidFill>
                                    <a:latin typeface="Cambria Math" panose="02040503050406030204" pitchFamily="18" charset="0"/>
                                    <a:ea typeface="+mj-ea"/>
                                  </a:rPr>
                                  <m:t>对</m:t>
                                </m:r>
                                <m:r>
                                  <a:rPr lang="zh-CN" altLang="en-US" sz="2800" b="0" i="1">
                                    <a:solidFill>
                                      <a:schemeClr val="bg1"/>
                                    </a:solidFill>
                                    <a:latin typeface="Cambria Math" panose="02040503050406030204" pitchFamily="18" charset="0"/>
                                    <a:ea typeface="+mj-ea"/>
                                  </a:rPr>
                                  <m:t>低维</m:t>
                                </m:r>
                                <m:r>
                                  <a:rPr lang="zh-CN" altLang="en-US" sz="2800" b="0" i="1" smtClean="0">
                                    <a:solidFill>
                                      <a:schemeClr val="bg1"/>
                                    </a:solidFill>
                                    <a:latin typeface="Cambria Math" panose="02040503050406030204" pitchFamily="18" charset="0"/>
                                    <a:ea typeface="+mj-ea"/>
                                  </a:rPr>
                                  <m:t>空间</m:t>
                                </m:r>
                                <m:r>
                                  <a:rPr lang="zh-CN" altLang="en-US" sz="2800" b="0" i="1">
                                    <a:solidFill>
                                      <a:schemeClr val="bg1"/>
                                    </a:solidFill>
                                    <a:latin typeface="Cambria Math" panose="02040503050406030204" pitchFamily="18" charset="0"/>
                                    <a:ea typeface="+mj-ea"/>
                                  </a:rPr>
                                  <m:t>加噪</m:t>
                                </m:r>
                              </m:e>
                            </m:eqArr>
                          </m:e>
                        </m:d>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488706" y="1517703"/>
                  <a:ext cx="9429504" cy="1467966"/>
                </a:xfrm>
                <a:prstGeom prst="rect">
                  <a:avLst/>
                </a:prstGeom>
                <a:blipFill>
                  <a:blip r:embed="rId2"/>
                  <a:stretch>
                    <a:fillRect/>
                  </a:stretch>
                </a:blipFill>
              </p:spPr>
              <p:txBody>
                <a:bodyPr/>
                <a:lstStyle/>
                <a:p>
                  <a:r>
                    <a:rPr lang="zh-CN" altLang="en-US">
                      <a:noFill/>
                    </a:rPr>
                    <a:t> </a:t>
                  </a:r>
                </a:p>
              </p:txBody>
            </p:sp>
          </mc:Fallback>
        </mc:AlternateContent>
      </p:grpSp>
      <p:sp>
        <p:nvSpPr>
          <p:cNvPr id="13" name="Text Box 13">
            <a:extLst>
              <a:ext uri="{FF2B5EF4-FFF2-40B4-BE49-F238E27FC236}">
                <a16:creationId xmlns:a16="http://schemas.microsoft.com/office/drawing/2014/main" id="{6B418CC0-EE1C-4EE9-871E-7AB95495805B}"/>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4" name="TextBox 4">
            <a:extLst>
              <a:ext uri="{FF2B5EF4-FFF2-40B4-BE49-F238E27FC236}">
                <a16:creationId xmlns:a16="http://schemas.microsoft.com/office/drawing/2014/main" id="{6F8A41BC-6BC3-4299-813D-1BBB1E25C8AB}"/>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5" name="Line 4">
            <a:extLst>
              <a:ext uri="{FF2B5EF4-FFF2-40B4-BE49-F238E27FC236}">
                <a16:creationId xmlns:a16="http://schemas.microsoft.com/office/drawing/2014/main" id="{C9C49BC5-CD1A-41A3-994A-F29D71F8E4B3}"/>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2335758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0393" y="1890737"/>
            <a:ext cx="5732060" cy="369332"/>
          </a:xfrm>
          <a:prstGeom prst="rect">
            <a:avLst/>
          </a:prstGeom>
          <a:noFill/>
        </p:spPr>
        <p:txBody>
          <a:bodyPr wrap="square" rtlCol="0">
            <a:spAutoFit/>
          </a:bodyPr>
          <a:lstStyle/>
          <a:p>
            <a:endParaRPr lang="zh-CN" altLang="en-US" dirty="0"/>
          </a:p>
        </p:txBody>
      </p:sp>
      <p:sp>
        <p:nvSpPr>
          <p:cNvPr id="9" name="文本框 8"/>
          <p:cNvSpPr txBox="1"/>
          <p:nvPr/>
        </p:nvSpPr>
        <p:spPr>
          <a:xfrm>
            <a:off x="1056750" y="1599226"/>
            <a:ext cx="7847562" cy="707886"/>
          </a:xfrm>
          <a:prstGeom prst="rect">
            <a:avLst/>
          </a:prstGeom>
          <a:noFill/>
        </p:spPr>
        <p:txBody>
          <a:bodyPr wrap="square" rtlCol="0">
            <a:spAutoFit/>
          </a:bodyPr>
          <a:lstStyle/>
          <a:p>
            <a:r>
              <a:rPr lang="zh-CN" altLang="en-US" sz="4000" b="1" dirty="0">
                <a:solidFill>
                  <a:schemeClr val="bg1"/>
                </a:solidFill>
                <a:latin typeface="黑体" panose="02010609060101010101" pitchFamily="49" charset="-122"/>
                <a:ea typeface="黑体" panose="02010609060101010101" pitchFamily="49" charset="-122"/>
              </a:rPr>
              <a:t>输入扰动：</a:t>
            </a:r>
            <a:r>
              <a:rPr lang="zh-CN"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对协方差矩阵加噪</a:t>
            </a:r>
            <a:endParaRPr lang="zh-CN" altLang="en-US" sz="4000" b="1" dirty="0">
              <a:solidFill>
                <a:schemeClr val="bg1"/>
              </a:solidFill>
              <a:latin typeface="黑体" panose="02010609060101010101" pitchFamily="49" charset="-122"/>
              <a:ea typeface="黑体" panose="02010609060101010101" pitchFamily="49" charset="-122"/>
            </a:endParaRPr>
          </a:p>
        </p:txBody>
      </p:sp>
      <p:sp>
        <p:nvSpPr>
          <p:cNvPr id="2" name="矩形 1"/>
          <p:cNvSpPr/>
          <p:nvPr/>
        </p:nvSpPr>
        <p:spPr>
          <a:xfrm>
            <a:off x="1340393" y="2795074"/>
            <a:ext cx="9823476" cy="2197589"/>
          </a:xfrm>
          <a:prstGeom prst="rect">
            <a:avLst/>
          </a:prstGeom>
        </p:spPr>
        <p:txBody>
          <a:bodyPr wrap="square">
            <a:spAutoFit/>
          </a:bodyPr>
          <a:lstStyle/>
          <a:p>
            <a:pPr>
              <a:lnSpc>
                <a:spcPct val="125000"/>
              </a:lnSpc>
            </a:pPr>
            <a:r>
              <a:rPr lang="en-US" altLang="zh-CN" sz="2800" b="1" dirty="0">
                <a:solidFill>
                  <a:schemeClr val="bg1"/>
                </a:solidFill>
                <a:latin typeface="+mj-ea"/>
                <a:ea typeface="+mj-ea"/>
                <a:cs typeface="Times New Roman" panose="02020603050405020304" pitchFamily="18" charset="0"/>
              </a:rPr>
              <a:t>    </a:t>
            </a:r>
            <a:r>
              <a:rPr lang="zh-CN" altLang="zh-CN" sz="2800" b="1" dirty="0">
                <a:solidFill>
                  <a:schemeClr val="bg1"/>
                </a:solidFill>
                <a:latin typeface="+mj-ea"/>
                <a:ea typeface="+mj-ea"/>
                <a:cs typeface="Times New Roman" panose="02020603050405020304" pitchFamily="18" charset="0"/>
              </a:rPr>
              <a:t>协方差矩阵度量的是维度与维度（属性与属性）之间的关系，即不同维度之间的相关性。加噪后的协方差矩阵是原来协方差矩阵的隐私近似，</a:t>
            </a:r>
            <a:r>
              <a:rPr lang="zh-CN" altLang="en-US" sz="2800" b="1" dirty="0">
                <a:solidFill>
                  <a:schemeClr val="bg1"/>
                </a:solidFill>
                <a:latin typeface="+mj-ea"/>
                <a:ea typeface="+mj-ea"/>
                <a:cs typeface="Times New Roman" panose="02020603050405020304" pitchFamily="18" charset="0"/>
              </a:rPr>
              <a:t>它</a:t>
            </a:r>
            <a:r>
              <a:rPr lang="zh-CN" altLang="zh-CN" sz="2800" b="1" dirty="0">
                <a:solidFill>
                  <a:schemeClr val="bg1"/>
                </a:solidFill>
                <a:latin typeface="+mj-ea"/>
                <a:ea typeface="+mj-ea"/>
                <a:cs typeface="Times New Roman" panose="02020603050405020304" pitchFamily="18" charset="0"/>
              </a:rPr>
              <a:t>在保持维度之间相关性的同时不会泄露维度之间具体的相关系数。</a:t>
            </a:r>
            <a:endParaRPr lang="zh-CN" altLang="en-US" sz="2800" b="1" dirty="0">
              <a:solidFill>
                <a:schemeClr val="bg1"/>
              </a:solidFill>
              <a:latin typeface="+mj-ea"/>
              <a:ea typeface="+mj-ea"/>
            </a:endParaRPr>
          </a:p>
        </p:txBody>
      </p:sp>
      <p:sp>
        <p:nvSpPr>
          <p:cNvPr id="10" name="Text Box 13">
            <a:extLst>
              <a:ext uri="{FF2B5EF4-FFF2-40B4-BE49-F238E27FC236}">
                <a16:creationId xmlns:a16="http://schemas.microsoft.com/office/drawing/2014/main" id="{AEBCCE24-AFD1-4C49-821C-FA685C66F5AB}"/>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3" name="TextBox 4">
            <a:extLst>
              <a:ext uri="{FF2B5EF4-FFF2-40B4-BE49-F238E27FC236}">
                <a16:creationId xmlns:a16="http://schemas.microsoft.com/office/drawing/2014/main" id="{1FFECE15-608C-425F-AC71-0B0A510B9A91}"/>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4" name="Line 4">
            <a:extLst>
              <a:ext uri="{FF2B5EF4-FFF2-40B4-BE49-F238E27FC236}">
                <a16:creationId xmlns:a16="http://schemas.microsoft.com/office/drawing/2014/main" id="{879BC00B-73E0-4D84-A6FA-1F41F7490B39}"/>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269294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文本框 16"/>
              <p:cNvSpPr txBox="1"/>
              <p:nvPr/>
            </p:nvSpPr>
            <p:spPr>
              <a:xfrm>
                <a:off x="2171564" y="4488692"/>
                <a:ext cx="7848872" cy="735779"/>
              </a:xfrm>
              <a:prstGeom prst="rect">
                <a:avLst/>
              </a:prstGeom>
              <a:solidFill>
                <a:schemeClr val="bg1"/>
              </a:solidFill>
            </p:spPr>
            <p:txBody>
              <a:bodyPr wrap="square" rtlCol="0">
                <a:spAutoFit/>
              </a:bodyPr>
              <a:lstStyle/>
              <a:p>
                <a:pPr>
                  <a:lnSpc>
                    <a:spcPct val="150000"/>
                  </a:lnSpc>
                  <a:spcBef>
                    <a:spcPts val="1200"/>
                  </a:spcBef>
                  <a:spcAft>
                    <a:spcPts val="1800"/>
                  </a:spcAft>
                </a:pPr>
                <a:r>
                  <a:rPr lang="zh-CN" altLang="en-US" sz="2800" b="1" dirty="0">
                    <a:solidFill>
                      <a:srgbClr val="1E3C9A"/>
                    </a:solidFill>
                    <a:latin typeface="+mj-ea"/>
                    <a:ea typeface="+mj-ea"/>
                  </a:rPr>
                  <a:t>加噪得到的主成分特征向量</a:t>
                </a:r>
                <a14:m>
                  <m:oMath xmlns:m="http://schemas.openxmlformats.org/officeDocument/2006/math">
                    <m:sSubSup>
                      <m:sSubSupPr>
                        <m:ctrlPr>
                          <a:rPr lang="en-US" altLang="zh-CN" sz="2800" b="1" i="1" smtClean="0">
                            <a:solidFill>
                              <a:srgbClr val="1E3C9A"/>
                            </a:solidFill>
                            <a:latin typeface="Cambria Math" panose="02040503050406030204" pitchFamily="18" charset="0"/>
                            <a:ea typeface="+mj-ea"/>
                          </a:rPr>
                        </m:ctrlPr>
                      </m:sSubSupPr>
                      <m:e>
                        <m:r>
                          <a:rPr lang="en-US" altLang="zh-CN" sz="2800" b="1" i="1" smtClean="0">
                            <a:solidFill>
                              <a:srgbClr val="1E3C9A"/>
                            </a:solidFill>
                            <a:latin typeface="Cambria Math" panose="02040503050406030204" pitchFamily="18" charset="0"/>
                            <a:ea typeface="+mj-ea"/>
                          </a:rPr>
                          <m:t>𝑽</m:t>
                        </m:r>
                      </m:e>
                      <m:sub>
                        <m:r>
                          <a:rPr lang="en-US" altLang="zh-CN" sz="2800" b="1" i="1" smtClean="0">
                            <a:solidFill>
                              <a:srgbClr val="1E3C9A"/>
                            </a:solidFill>
                            <a:latin typeface="Cambria Math" panose="02040503050406030204" pitchFamily="18" charset="0"/>
                            <a:ea typeface="+mj-ea"/>
                          </a:rPr>
                          <m:t>𝒌</m:t>
                        </m:r>
                      </m:sub>
                      <m:sup>
                        <m:r>
                          <a:rPr lang="en-US" altLang="zh-CN" sz="2800" b="1" i="1" smtClean="0">
                            <a:solidFill>
                              <a:srgbClr val="1E3C9A"/>
                            </a:solidFill>
                            <a:latin typeface="Cambria Math" panose="02040503050406030204" pitchFamily="18" charset="0"/>
                            <a:ea typeface="+mj-ea"/>
                          </a:rPr>
                          <m:t>′</m:t>
                        </m:r>
                      </m:sup>
                    </m:sSubSup>
                  </m:oMath>
                </a14:m>
                <a:r>
                  <a:rPr lang="zh-CN" altLang="en-US" sz="2800" b="1" dirty="0">
                    <a:solidFill>
                      <a:srgbClr val="1E3C9A"/>
                    </a:solidFill>
                    <a:latin typeface="+mj-ea"/>
                    <a:ea typeface="+mj-ea"/>
                  </a:rPr>
                  <a:t>是否具有可用性？</a:t>
                </a:r>
              </a:p>
            </p:txBody>
          </p:sp>
        </mc:Choice>
        <mc:Fallback xmlns="">
          <p:sp>
            <p:nvSpPr>
              <p:cNvPr id="17" name="文本框 16"/>
              <p:cNvSpPr txBox="1">
                <a:spLocks noRot="1" noChangeAspect="1" noMove="1" noResize="1" noEditPoints="1" noAdjustHandles="1" noChangeArrowheads="1" noChangeShapeType="1" noTextEdit="1"/>
              </p:cNvSpPr>
              <p:nvPr/>
            </p:nvSpPr>
            <p:spPr>
              <a:xfrm>
                <a:off x="2171564" y="4488692"/>
                <a:ext cx="7848872" cy="735779"/>
              </a:xfrm>
              <a:prstGeom prst="rect">
                <a:avLst/>
              </a:prstGeom>
              <a:blipFill>
                <a:blip r:embed="rId2"/>
                <a:stretch>
                  <a:fillRect l="-1553" b="-21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67408" y="1844824"/>
                <a:ext cx="10737876" cy="2267287"/>
              </a:xfrm>
              <a:prstGeom prst="rect">
                <a:avLst/>
              </a:prstGeom>
              <a:solidFill>
                <a:schemeClr val="bg1"/>
              </a:solidFill>
            </p:spPr>
            <p:txBody>
              <a:bodyPr wrap="square">
                <a:spAutoFit/>
              </a:bodyPr>
              <a:lstStyle/>
              <a:p>
                <a:pPr algn="just">
                  <a:spcAft>
                    <a:spcPts val="0"/>
                  </a:spcAft>
                </a:pPr>
                <a:r>
                  <a:rPr lang="zh-CN" altLang="zh-CN" sz="2400" kern="100" dirty="0">
                    <a:latin typeface="+mn-ea"/>
                    <a:cs typeface="Times New Roman" panose="02020603050405020304" pitchFamily="18" charset="0"/>
                  </a:rPr>
                  <a:t>原始数据矩阵</a:t>
                </a:r>
                <a14:m>
                  <m:oMath xmlns:m="http://schemas.openxmlformats.org/officeDocument/2006/math">
                    <m:sSub>
                      <m:sSubPr>
                        <m:ctrlPr>
                          <a:rPr lang="zh-CN" altLang="zh-CN" sz="2400" i="1" kern="100">
                            <a:effectLst/>
                            <a:latin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𝑋</m:t>
                        </m:r>
                      </m:e>
                      <m:sub>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𝑑</m:t>
                        </m:r>
                      </m:sub>
                    </m:sSub>
                  </m:oMath>
                </a14:m>
                <a:endParaRPr lang="en-US" altLang="zh-CN" sz="2400" kern="100" dirty="0">
                  <a:latin typeface="+mn-ea"/>
                  <a:cs typeface="Times New Roman" panose="02020603050405020304" pitchFamily="18" charset="0"/>
                </a:endParaRPr>
              </a:p>
              <a:p>
                <a:pPr algn="just">
                  <a:spcAft>
                    <a:spcPts val="0"/>
                  </a:spcAft>
                </a:pPr>
                <a:endParaRPr lang="zh-CN" altLang="zh-CN" sz="2400" kern="100" dirty="0">
                  <a:latin typeface="+mn-ea"/>
                  <a:cs typeface="Times New Roman" panose="02020603050405020304" pitchFamily="18" charset="0"/>
                </a:endParaRPr>
              </a:p>
              <a:p>
                <a:pPr algn="just">
                  <a:spcAft>
                    <a:spcPts val="0"/>
                  </a:spcAft>
                </a:pPr>
                <a:r>
                  <a:rPr lang="zh-CN" altLang="zh-CN" sz="2400" kern="100" dirty="0">
                    <a:latin typeface="+mn-ea"/>
                    <a:cs typeface="Times New Roman" panose="02020603050405020304" pitchFamily="18" charset="0"/>
                  </a:rPr>
                  <a:t>未加噪：</a:t>
                </a:r>
                <a:r>
                  <a:rPr lang="en-US" altLang="zh-CN" sz="2400" kern="100" dirty="0">
                    <a:latin typeface="+mn-ea"/>
                    <a:cs typeface="Times New Roman" panose="02020603050405020304" pitchFamily="18" charset="0"/>
                  </a:rPr>
                  <a:t>A=</a:t>
                </a:r>
                <a14:m>
                  <m:oMath xmlns:m="http://schemas.openxmlformats.org/officeDocument/2006/math">
                    <m:f>
                      <m:fPr>
                        <m:ctrlPr>
                          <a:rPr lang="zh-CN" altLang="zh-CN" sz="2400" i="1" kern="100">
                            <a:effectLst/>
                            <a:latin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cs typeface="Times New Roman" panose="02020603050405020304" pitchFamily="18" charset="0"/>
                          </a:rPr>
                          <m:t>1</m:t>
                        </m:r>
                      </m:num>
                      <m:den>
                        <m:r>
                          <a:rPr lang="en-US" altLang="zh-CN" sz="2400" i="1" kern="100">
                            <a:latin typeface="Cambria Math" panose="02040503050406030204" pitchFamily="18" charset="0"/>
                            <a:cs typeface="Times New Roman" panose="02020603050405020304" pitchFamily="18" charset="0"/>
                          </a:rPr>
                          <m:t>𝑛</m:t>
                        </m:r>
                      </m:den>
                    </m:f>
                    <m:sSup>
                      <m:sSupPr>
                        <m:ctrlPr>
                          <a:rPr lang="zh-CN" altLang="zh-CN" sz="2400" i="1" kern="100">
                            <a:effectLst/>
                            <a:latin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𝑋</m:t>
                        </m:r>
                      </m:e>
                      <m:sup>
                        <m:r>
                          <a:rPr lang="en-US" altLang="zh-CN" sz="2400" i="1" kern="100">
                            <a:latin typeface="Cambria Math" panose="02040503050406030204" pitchFamily="18" charset="0"/>
                            <a:cs typeface="Times New Roman" panose="02020603050405020304" pitchFamily="18" charset="0"/>
                          </a:rPr>
                          <m:t>𝑇</m:t>
                        </m:r>
                      </m:sup>
                    </m:sSup>
                    <m:r>
                      <a:rPr lang="en-US" altLang="zh-CN" sz="2400" i="1" kern="100">
                        <a:latin typeface="Cambria Math" panose="02040503050406030204" pitchFamily="18" charset="0"/>
                        <a:cs typeface="Times New Roman" panose="02020603050405020304" pitchFamily="18" charset="0"/>
                      </a:rPr>
                      <m:t>𝑋</m:t>
                    </m:r>
                  </m:oMath>
                </a14:m>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主成分特征向量：</a:t>
                </a:r>
                <a14:m>
                  <m:oMath xmlns:m="http://schemas.openxmlformats.org/officeDocument/2006/math">
                    <m:sSub>
                      <m:sSubPr>
                        <m:ctrlPr>
                          <a:rPr lang="zh-CN" altLang="zh-CN" sz="2400" i="1" kern="100">
                            <a:effectLst/>
                            <a:latin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𝑉</m:t>
                        </m:r>
                      </m:e>
                      <m:sub>
                        <m:r>
                          <a:rPr lang="en-US" altLang="zh-CN" sz="2400" i="1" kern="100">
                            <a:latin typeface="Cambria Math" panose="02040503050406030204" pitchFamily="18" charset="0"/>
                            <a:cs typeface="Times New Roman" panose="02020603050405020304" pitchFamily="18" charset="0"/>
                          </a:rPr>
                          <m:t>𝑘</m:t>
                        </m:r>
                      </m:sub>
                    </m:sSub>
                  </m:oMath>
                </a14:m>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低秩近似：</a:t>
                </a:r>
                <a14:m>
                  <m:oMath xmlns:m="http://schemas.openxmlformats.org/officeDocument/2006/math">
                    <m:r>
                      <a:rPr lang="en-US" altLang="zh-CN" sz="2400" i="1" kern="100">
                        <a:latin typeface="Cambria Math" panose="02040503050406030204" pitchFamily="18" charset="0"/>
                        <a:cs typeface="Times New Roman" panose="02020603050405020304" pitchFamily="18" charset="0"/>
                      </a:rPr>
                      <m:t>𝑋</m:t>
                    </m:r>
                    <m:sSub>
                      <m:sSubPr>
                        <m:ctrlPr>
                          <a:rPr lang="zh-CN" altLang="zh-CN" sz="2400" i="1" kern="100">
                            <a:effectLst/>
                            <a:latin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𝑉</m:t>
                        </m:r>
                      </m:e>
                      <m:sub>
                        <m:r>
                          <a:rPr lang="en-US" altLang="zh-CN" sz="2400" i="1" kern="100">
                            <a:latin typeface="Cambria Math" panose="02040503050406030204" pitchFamily="18" charset="0"/>
                            <a:cs typeface="Times New Roman" panose="02020603050405020304" pitchFamily="18" charset="0"/>
                          </a:rPr>
                          <m:t>𝑘</m:t>
                        </m:r>
                      </m:sub>
                    </m:sSub>
                    <m:sSubSup>
                      <m:sSubSupPr>
                        <m:ctrlPr>
                          <a:rPr lang="zh-CN" altLang="zh-CN" sz="2400" i="1" kern="100">
                            <a:effectLst/>
                            <a:latin typeface="Cambria Math" panose="02040503050406030204" pitchFamily="18" charset="0"/>
                            <a:cs typeface="Times New Roman" panose="02020603050405020304" pitchFamily="18" charset="0"/>
                          </a:rPr>
                        </m:ctrlPr>
                      </m:sSubSupPr>
                      <m:e>
                        <m:r>
                          <a:rPr lang="en-US" altLang="zh-CN" sz="2400" i="1" kern="100">
                            <a:latin typeface="Cambria Math" panose="02040503050406030204" pitchFamily="18" charset="0"/>
                            <a:cs typeface="Times New Roman" panose="02020603050405020304" pitchFamily="18" charset="0"/>
                          </a:rPr>
                          <m:t>𝑉</m:t>
                        </m:r>
                      </m:e>
                      <m:sub>
                        <m:r>
                          <a:rPr lang="en-US" altLang="zh-CN" sz="2400" i="1" kern="100">
                            <a:latin typeface="Cambria Math" panose="02040503050406030204" pitchFamily="18" charset="0"/>
                            <a:cs typeface="Times New Roman" panose="02020603050405020304" pitchFamily="18" charset="0"/>
                          </a:rPr>
                          <m:t>𝑘</m:t>
                        </m:r>
                      </m:sub>
                      <m:sup>
                        <m:r>
                          <a:rPr lang="en-US" altLang="zh-CN" sz="2400" i="1" kern="100">
                            <a:latin typeface="Cambria Math" panose="02040503050406030204" pitchFamily="18" charset="0"/>
                            <a:cs typeface="Times New Roman" panose="02020603050405020304" pitchFamily="18" charset="0"/>
                          </a:rPr>
                          <m:t>𝑇</m:t>
                        </m:r>
                      </m:sup>
                    </m:sSubSup>
                  </m:oMath>
                </a14:m>
                <a:endParaRPr lang="en-US" altLang="zh-CN" sz="2400" kern="100" dirty="0">
                  <a:latin typeface="+mn-ea"/>
                  <a:cs typeface="Times New Roman" panose="02020603050405020304" pitchFamily="18" charset="0"/>
                </a:endParaRPr>
              </a:p>
              <a:p>
                <a:pPr algn="just">
                  <a:spcAft>
                    <a:spcPts val="0"/>
                  </a:spcAft>
                </a:pPr>
                <a:endParaRPr lang="zh-CN" altLang="zh-CN" sz="2400" kern="100" dirty="0">
                  <a:latin typeface="+mn-ea"/>
                  <a:cs typeface="Times New Roman" panose="02020603050405020304" pitchFamily="18" charset="0"/>
                </a:endParaRPr>
              </a:p>
              <a:p>
                <a:pPr algn="just">
                  <a:spcAft>
                    <a:spcPts val="0"/>
                  </a:spcAft>
                </a:pPr>
                <a:r>
                  <a:rPr lang="zh-CN" altLang="zh-CN" sz="2400" kern="100" dirty="0">
                    <a:latin typeface="+mn-ea"/>
                    <a:cs typeface="Times New Roman" panose="02020603050405020304" pitchFamily="18" charset="0"/>
                  </a:rPr>
                  <a:t>加噪：</a:t>
                </a:r>
                <a:r>
                  <a:rPr lang="en-US" altLang="zh-CN" sz="2400" kern="100" dirty="0">
                    <a:latin typeface="+mn-ea"/>
                    <a:cs typeface="Times New Roman" panose="02020603050405020304" pitchFamily="18" charset="0"/>
                  </a:rPr>
                  <a:t>  </a:t>
                </a:r>
                <a14:m>
                  <m:oMath xmlns:m="http://schemas.openxmlformats.org/officeDocument/2006/math">
                    <m:sSup>
                      <m:sSupPr>
                        <m:ctrlPr>
                          <a:rPr lang="en-US" altLang="zh-CN" sz="2400" i="1" kern="100" dirty="0" smtClean="0">
                            <a:latin typeface="Cambria Math" panose="02040503050406030204" pitchFamily="18" charset="0"/>
                            <a:cs typeface="Times New Roman" panose="02020603050405020304" pitchFamily="18" charset="0"/>
                          </a:rPr>
                        </m:ctrlPr>
                      </m:sSupPr>
                      <m:e>
                        <m:r>
                          <a:rPr lang="en-US" altLang="zh-CN" sz="2400" b="0" i="1" kern="100" dirty="0" smtClean="0">
                            <a:latin typeface="Cambria Math" panose="02040503050406030204" pitchFamily="18" charset="0"/>
                            <a:cs typeface="Times New Roman" panose="02020603050405020304" pitchFamily="18" charset="0"/>
                          </a:rPr>
                          <m:t>𝐴</m:t>
                        </m:r>
                      </m:e>
                      <m:sup>
                        <m:r>
                          <a:rPr lang="en-US" altLang="zh-CN" sz="2400" b="0" i="1" kern="100" dirty="0" smtClean="0">
                            <a:latin typeface="Cambria Math" panose="02040503050406030204" pitchFamily="18" charset="0"/>
                            <a:cs typeface="Times New Roman" panose="02020603050405020304" pitchFamily="18" charset="0"/>
                          </a:rPr>
                          <m:t>′</m:t>
                        </m:r>
                      </m:sup>
                    </m:sSup>
                  </m:oMath>
                </a14:m>
                <a:r>
                  <a:rPr lang="en-US" altLang="zh-CN" sz="2400" kern="100" dirty="0">
                    <a:latin typeface="+mn-ea"/>
                    <a:cs typeface="Times New Roman" panose="02020603050405020304" pitchFamily="18" charset="0"/>
                  </a:rPr>
                  <a:t>=</a:t>
                </a:r>
                <a14:m>
                  <m:oMath xmlns:m="http://schemas.openxmlformats.org/officeDocument/2006/math">
                    <m:f>
                      <m:fPr>
                        <m:ctrlPr>
                          <a:rPr lang="zh-CN" altLang="zh-CN" sz="2400" i="1" kern="100">
                            <a:effectLst/>
                            <a:latin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cs typeface="Times New Roman" panose="02020603050405020304" pitchFamily="18" charset="0"/>
                          </a:rPr>
                          <m:t>1</m:t>
                        </m:r>
                      </m:num>
                      <m:den>
                        <m:r>
                          <a:rPr lang="en-US" altLang="zh-CN" sz="2400" i="1" kern="100">
                            <a:latin typeface="Cambria Math" panose="02040503050406030204" pitchFamily="18" charset="0"/>
                            <a:cs typeface="Times New Roman" panose="02020603050405020304" pitchFamily="18" charset="0"/>
                          </a:rPr>
                          <m:t>𝑛</m:t>
                        </m:r>
                      </m:den>
                    </m:f>
                    <m:sSup>
                      <m:sSupPr>
                        <m:ctrlPr>
                          <a:rPr lang="zh-CN" altLang="zh-CN" sz="2400" i="1" kern="100">
                            <a:effectLst/>
                            <a:latin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𝑋</m:t>
                        </m:r>
                      </m:e>
                      <m:sup>
                        <m:r>
                          <a:rPr lang="en-US" altLang="zh-CN" sz="2400" i="1" kern="100">
                            <a:latin typeface="Cambria Math" panose="02040503050406030204" pitchFamily="18" charset="0"/>
                            <a:cs typeface="Times New Roman" panose="02020603050405020304" pitchFamily="18" charset="0"/>
                          </a:rPr>
                          <m:t>𝑇</m:t>
                        </m:r>
                      </m:sup>
                    </m:sSup>
                    <m:r>
                      <a:rPr lang="en-US" altLang="zh-CN" sz="2400" i="1" kern="100">
                        <a:latin typeface="Cambria Math" panose="02040503050406030204" pitchFamily="18" charset="0"/>
                        <a:cs typeface="Times New Roman" panose="02020603050405020304" pitchFamily="18" charset="0"/>
                      </a:rPr>
                      <m:t>𝑋</m:t>
                    </m:r>
                  </m:oMath>
                </a14:m>
                <a:r>
                  <a:rPr lang="en-US" altLang="zh-CN" sz="2400" kern="100" dirty="0">
                    <a:latin typeface="+mn-ea"/>
                    <a:cs typeface="Times New Roman" panose="02020603050405020304" pitchFamily="18" charset="0"/>
                  </a:rPr>
                  <a:t>+Noise    </a:t>
                </a:r>
                <a:r>
                  <a:rPr lang="zh-CN" altLang="zh-CN" sz="2400" kern="100" dirty="0">
                    <a:latin typeface="+mn-ea"/>
                    <a:cs typeface="Times New Roman" panose="02020603050405020304" pitchFamily="18" charset="0"/>
                  </a:rPr>
                  <a:t>主成分特征向量：</a:t>
                </a:r>
                <a14:m>
                  <m:oMath xmlns:m="http://schemas.openxmlformats.org/officeDocument/2006/math">
                    <m:sSubSup>
                      <m:sSubSupPr>
                        <m:ctrlPr>
                          <a:rPr lang="en-US" altLang="zh-CN" sz="2400" i="1" kern="100">
                            <a:latin typeface="Cambria Math" panose="02040503050406030204" pitchFamily="18" charset="0"/>
                            <a:cs typeface="Times New Roman" panose="02020603050405020304" pitchFamily="18" charset="0"/>
                          </a:rPr>
                        </m:ctrlPr>
                      </m:sSubSupPr>
                      <m:e>
                        <m:r>
                          <a:rPr lang="en-US" altLang="zh-CN" sz="2400" i="1" kern="100">
                            <a:latin typeface="Cambria Math" panose="02040503050406030204" pitchFamily="18" charset="0"/>
                            <a:cs typeface="Times New Roman" panose="02020603050405020304" pitchFamily="18" charset="0"/>
                          </a:rPr>
                          <m:t>𝑉</m:t>
                        </m:r>
                      </m:e>
                      <m:sub>
                        <m:r>
                          <a:rPr lang="en-US" altLang="zh-CN" sz="2400" i="1" kern="100">
                            <a:latin typeface="Cambria Math" panose="02040503050406030204" pitchFamily="18" charset="0"/>
                            <a:cs typeface="Times New Roman" panose="02020603050405020304" pitchFamily="18" charset="0"/>
                          </a:rPr>
                          <m:t>𝑘</m:t>
                        </m:r>
                      </m:sub>
                      <m:sup>
                        <m:r>
                          <a:rPr lang="en-US" altLang="zh-CN" sz="2400" i="1" kern="100">
                            <a:latin typeface="Cambria Math" panose="02040503050406030204" pitchFamily="18" charset="0"/>
                            <a:cs typeface="Times New Roman" panose="02020603050405020304" pitchFamily="18" charset="0"/>
                          </a:rPr>
                          <m:t>′</m:t>
                        </m:r>
                      </m:sup>
                    </m:sSubSup>
                  </m:oMath>
                </a14:m>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低秩近似：</a:t>
                </a:r>
                <a14:m>
                  <m:oMath xmlns:m="http://schemas.openxmlformats.org/officeDocument/2006/math">
                    <m:r>
                      <a:rPr lang="en-US" altLang="zh-CN" sz="2400" i="1" kern="100" smtClean="0">
                        <a:latin typeface="Cambria Math" panose="02040503050406030204" pitchFamily="18" charset="0"/>
                        <a:cs typeface="Times New Roman" panose="02020603050405020304" pitchFamily="18" charset="0"/>
                      </a:rPr>
                      <m:t>𝑋</m:t>
                    </m:r>
                    <m:sSubSup>
                      <m:sSubSupPr>
                        <m:ctrlPr>
                          <a:rPr lang="en-US" altLang="zh-CN" sz="2400" i="1" kern="100">
                            <a:latin typeface="Cambria Math" panose="02040503050406030204" pitchFamily="18" charset="0"/>
                            <a:cs typeface="Times New Roman" panose="02020603050405020304" pitchFamily="18" charset="0"/>
                          </a:rPr>
                        </m:ctrlPr>
                      </m:sSubSupPr>
                      <m:e>
                        <m:r>
                          <a:rPr lang="en-US" altLang="zh-CN" sz="2400" i="1" kern="100">
                            <a:latin typeface="Cambria Math" panose="02040503050406030204" pitchFamily="18" charset="0"/>
                            <a:cs typeface="Times New Roman" panose="02020603050405020304" pitchFamily="18" charset="0"/>
                          </a:rPr>
                          <m:t>𝑉</m:t>
                        </m:r>
                      </m:e>
                      <m:sub>
                        <m:r>
                          <a:rPr lang="en-US" altLang="zh-CN" sz="2400" i="1" kern="100">
                            <a:latin typeface="Cambria Math" panose="02040503050406030204" pitchFamily="18" charset="0"/>
                            <a:cs typeface="Times New Roman" panose="02020603050405020304" pitchFamily="18" charset="0"/>
                          </a:rPr>
                          <m:t>𝑘</m:t>
                        </m:r>
                      </m:sub>
                      <m:sup>
                        <m:r>
                          <a:rPr lang="en-US" altLang="zh-CN" sz="2400" i="1" kern="100">
                            <a:latin typeface="Cambria Math" panose="02040503050406030204" pitchFamily="18" charset="0"/>
                            <a:cs typeface="Times New Roman" panose="02020603050405020304" pitchFamily="18" charset="0"/>
                          </a:rPr>
                          <m:t>′</m:t>
                        </m:r>
                      </m:sup>
                    </m:sSubSup>
                    <m:sSubSup>
                      <m:sSubSupPr>
                        <m:ctrlPr>
                          <a:rPr lang="en-US" altLang="zh-CN" sz="2400" i="1" kern="100">
                            <a:latin typeface="Cambria Math" panose="02040503050406030204" pitchFamily="18" charset="0"/>
                            <a:cs typeface="Times New Roman" panose="02020603050405020304" pitchFamily="18" charset="0"/>
                          </a:rPr>
                        </m:ctrlPr>
                      </m:sSubSupPr>
                      <m:e>
                        <m:r>
                          <a:rPr lang="en-US" altLang="zh-CN" sz="2400" i="1" kern="100">
                            <a:latin typeface="Cambria Math" panose="02040503050406030204" pitchFamily="18" charset="0"/>
                            <a:cs typeface="Times New Roman" panose="02020603050405020304" pitchFamily="18" charset="0"/>
                          </a:rPr>
                          <m:t>𝑉</m:t>
                        </m:r>
                      </m:e>
                      <m:sub>
                        <m:r>
                          <a:rPr lang="en-US" altLang="zh-CN" sz="2400" i="1" kern="100">
                            <a:latin typeface="Cambria Math" panose="02040503050406030204" pitchFamily="18" charset="0"/>
                            <a:cs typeface="Times New Roman" panose="02020603050405020304" pitchFamily="18" charset="0"/>
                          </a:rPr>
                          <m:t>𝑘</m:t>
                        </m:r>
                      </m:sub>
                      <m:sup>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𝑇</m:t>
                        </m:r>
                      </m:sup>
                    </m:sSubSup>
                  </m:oMath>
                </a14:m>
                <a:endParaRPr lang="zh-CN" altLang="zh-CN" sz="2400" kern="100" dirty="0">
                  <a:latin typeface="+mn-ea"/>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767408" y="1844824"/>
                <a:ext cx="10737876" cy="2267287"/>
              </a:xfrm>
              <a:prstGeom prst="rect">
                <a:avLst/>
              </a:prstGeom>
              <a:blipFill>
                <a:blip r:embed="rId3"/>
                <a:stretch>
                  <a:fillRect l="-909" t="-2957" b="-806"/>
                </a:stretch>
              </a:blipFill>
            </p:spPr>
            <p:txBody>
              <a:bodyPr/>
              <a:lstStyle/>
              <a:p>
                <a:r>
                  <a:rPr lang="zh-CN" altLang="en-US">
                    <a:noFill/>
                  </a:rPr>
                  <a:t> </a:t>
                </a:r>
              </a:p>
            </p:txBody>
          </p:sp>
        </mc:Fallback>
      </mc:AlternateContent>
      <p:sp>
        <p:nvSpPr>
          <p:cNvPr id="9" name="Text Box 13">
            <a:extLst>
              <a:ext uri="{FF2B5EF4-FFF2-40B4-BE49-F238E27FC236}">
                <a16:creationId xmlns:a16="http://schemas.microsoft.com/office/drawing/2014/main" id="{77107E07-53B3-463E-B54D-BA9E8E48C95F}"/>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0" name="TextBox 4">
            <a:extLst>
              <a:ext uri="{FF2B5EF4-FFF2-40B4-BE49-F238E27FC236}">
                <a16:creationId xmlns:a16="http://schemas.microsoft.com/office/drawing/2014/main" id="{BEE645B4-73E6-4064-8F09-EA96F3C63AAE}"/>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1" name="Line 4">
            <a:extLst>
              <a:ext uri="{FF2B5EF4-FFF2-40B4-BE49-F238E27FC236}">
                <a16:creationId xmlns:a16="http://schemas.microsoft.com/office/drawing/2014/main" id="{35381386-2C97-42B1-9837-68A414BC6173}"/>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1045623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3"/>
          <p:cNvSpPr>
            <a:spLocks noChangeArrowheads="1"/>
          </p:cNvSpPr>
          <p:nvPr/>
        </p:nvSpPr>
        <p:spPr bwMode="auto">
          <a:xfrm>
            <a:off x="1417954" y="4250404"/>
            <a:ext cx="68678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4" name="Rectangle 15"/>
          <p:cNvSpPr>
            <a:spLocks noChangeArrowheads="1"/>
          </p:cNvSpPr>
          <p:nvPr/>
        </p:nvSpPr>
        <p:spPr bwMode="auto">
          <a:xfrm>
            <a:off x="3235569" y="4305998"/>
            <a:ext cx="180066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834505" y="1339545"/>
            <a:ext cx="10734103" cy="1846659"/>
          </a:xfrm>
          <a:prstGeom prst="rect">
            <a:avLst/>
          </a:prstGeom>
        </p:spPr>
        <p:txBody>
          <a:bodyPr wrap="square">
            <a:spAutoFit/>
          </a:bodyPr>
          <a:lstStyle/>
          <a:p>
            <a:pPr algn="just"/>
            <a:r>
              <a:rPr lang="en-US" altLang="zh-CN" sz="2400" b="1" kern="100" dirty="0">
                <a:solidFill>
                  <a:schemeClr val="bg1"/>
                </a:solidFill>
                <a:latin typeface="+mj-ea"/>
                <a:ea typeface="+mj-ea"/>
                <a:cs typeface="Times New Roman" panose="02020603050405020304" pitchFamily="18" charset="0"/>
              </a:rPr>
              <a:t>Secom</a:t>
            </a:r>
            <a:r>
              <a:rPr lang="zh-CN" altLang="en-US" sz="2400" b="1" kern="100" dirty="0">
                <a:solidFill>
                  <a:schemeClr val="bg1"/>
                </a:solidFill>
                <a:latin typeface="+mj-ea"/>
                <a:ea typeface="+mj-ea"/>
                <a:cs typeface="Times New Roman" panose="02020603050405020304" pitchFamily="18" charset="0"/>
              </a:rPr>
              <a:t>、</a:t>
            </a:r>
            <a:r>
              <a:rPr lang="en-US" altLang="zh-CN" sz="2400" b="1" kern="100" dirty="0">
                <a:solidFill>
                  <a:schemeClr val="bg1"/>
                </a:solidFill>
                <a:latin typeface="+mj-ea"/>
                <a:ea typeface="+mj-ea"/>
                <a:cs typeface="Times New Roman" panose="02020603050405020304" pitchFamily="18" charset="0"/>
              </a:rPr>
              <a:t>Air quality</a:t>
            </a:r>
            <a:r>
              <a:rPr lang="zh-CN" altLang="en-US" sz="2400" b="1" kern="100" dirty="0">
                <a:solidFill>
                  <a:schemeClr val="bg1"/>
                </a:solidFill>
                <a:latin typeface="+mj-ea"/>
                <a:ea typeface="+mj-ea"/>
                <a:cs typeface="Times New Roman" panose="02020603050405020304" pitchFamily="18" charset="0"/>
              </a:rPr>
              <a:t>、</a:t>
            </a:r>
            <a:r>
              <a:rPr lang="en-US" altLang="zh-CN" sz="2400" b="1" kern="100" dirty="0" err="1">
                <a:solidFill>
                  <a:schemeClr val="bg1"/>
                </a:solidFill>
                <a:latin typeface="+mj-ea"/>
                <a:ea typeface="+mj-ea"/>
                <a:cs typeface="Times New Roman" panose="02020603050405020304" pitchFamily="18" charset="0"/>
              </a:rPr>
              <a:t>Covtype</a:t>
            </a:r>
            <a:r>
              <a:rPr lang="zh-CN" altLang="en-US" sz="2400" b="1" kern="100" dirty="0">
                <a:solidFill>
                  <a:schemeClr val="bg1"/>
                </a:solidFill>
                <a:latin typeface="+mj-ea"/>
                <a:ea typeface="+mj-ea"/>
                <a:cs typeface="Times New Roman" panose="02020603050405020304" pitchFamily="18" charset="0"/>
              </a:rPr>
              <a:t>三个数据集均来自</a:t>
            </a:r>
            <a:r>
              <a:rPr lang="en-US" altLang="zh-CN" sz="2400" b="1" kern="100" dirty="0">
                <a:solidFill>
                  <a:schemeClr val="bg1"/>
                </a:solidFill>
                <a:latin typeface="+mj-ea"/>
                <a:ea typeface="+mj-ea"/>
                <a:cs typeface="Times New Roman" panose="02020603050405020304" pitchFamily="18" charset="0"/>
              </a:rPr>
              <a:t>UCI</a:t>
            </a:r>
            <a:r>
              <a:rPr lang="zh-CN" altLang="en-US" sz="2400" b="1" kern="100" dirty="0">
                <a:solidFill>
                  <a:schemeClr val="bg1"/>
                </a:solidFill>
                <a:latin typeface="+mj-ea"/>
                <a:ea typeface="+mj-ea"/>
                <a:cs typeface="Times New Roman" panose="02020603050405020304" pitchFamily="18" charset="0"/>
              </a:rPr>
              <a:t>数据集库。</a:t>
            </a:r>
            <a:r>
              <a:rPr lang="en-US" altLang="zh-CN" sz="2400" b="1" kern="100" dirty="0">
                <a:solidFill>
                  <a:schemeClr val="bg1"/>
                </a:solidFill>
                <a:latin typeface="+mj-ea"/>
                <a:ea typeface="+mj-ea"/>
                <a:cs typeface="Times New Roman" panose="02020603050405020304" pitchFamily="18" charset="0"/>
              </a:rPr>
              <a:t>UCI</a:t>
            </a:r>
            <a:r>
              <a:rPr lang="zh-CN" altLang="en-US" sz="2400" b="1" kern="100" dirty="0">
                <a:solidFill>
                  <a:schemeClr val="bg1"/>
                </a:solidFill>
                <a:latin typeface="+mj-ea"/>
                <a:ea typeface="+mj-ea"/>
                <a:cs typeface="Times New Roman" panose="02020603050405020304" pitchFamily="18" charset="0"/>
              </a:rPr>
              <a:t>数据库是加州大学欧文分校提出的用于机器学习的数据库。</a:t>
            </a:r>
            <a:r>
              <a:rPr lang="en-US" altLang="zh-CN" sz="2400" b="1" kern="100" dirty="0">
                <a:solidFill>
                  <a:schemeClr val="bg1"/>
                </a:solidFill>
                <a:latin typeface="+mj-ea"/>
                <a:ea typeface="+mj-ea"/>
                <a:cs typeface="Times New Roman" panose="02020603050405020304" pitchFamily="18" charset="0"/>
              </a:rPr>
              <a:t>http://archive.ics.uci.edu/ml/datasets.html</a:t>
            </a:r>
          </a:p>
          <a:p>
            <a:pPr algn="just">
              <a:spcAft>
                <a:spcPts val="0"/>
              </a:spcAft>
            </a:pPr>
            <a:endParaRPr lang="en-US" altLang="zh-CN" sz="2400" b="1" kern="100" dirty="0">
              <a:solidFill>
                <a:schemeClr val="bg1"/>
              </a:solidFill>
              <a:latin typeface="+mj-ea"/>
              <a:ea typeface="+mj-ea"/>
              <a:cs typeface="Times New Roman" panose="02020603050405020304" pitchFamily="18" charset="0"/>
            </a:endParaRPr>
          </a:p>
          <a:p>
            <a:pPr algn="just">
              <a:spcAft>
                <a:spcPts val="0"/>
              </a:spcAft>
            </a:pPr>
            <a:endParaRPr lang="zh-CN" altLang="zh-CN" kern="100" dirty="0">
              <a:latin typeface="Calibri" panose="020F0502020204030204" pitchFamily="34" charset="0"/>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432887174"/>
              </p:ext>
            </p:extLst>
          </p:nvPr>
        </p:nvGraphicFramePr>
        <p:xfrm>
          <a:off x="2599341" y="2725225"/>
          <a:ext cx="6096000" cy="2098215"/>
        </p:xfrm>
        <a:graphic>
          <a:graphicData uri="http://schemas.openxmlformats.org/drawingml/2006/table">
            <a:tbl>
              <a:tblPr firstRow="1" bandRow="1">
                <a:tableStyleId>{5C22544A-7EE6-4342-B048-85BDC9FD1C3A}</a:tableStyleId>
              </a:tblPr>
              <a:tblGrid>
                <a:gridCol w="2203481">
                  <a:extLst>
                    <a:ext uri="{9D8B030D-6E8A-4147-A177-3AD203B41FA5}">
                      <a16:colId xmlns:a16="http://schemas.microsoft.com/office/drawing/2014/main" val="20000"/>
                    </a:ext>
                  </a:extLst>
                </a:gridCol>
                <a:gridCol w="1864311">
                  <a:extLst>
                    <a:ext uri="{9D8B030D-6E8A-4147-A177-3AD203B41FA5}">
                      <a16:colId xmlns:a16="http://schemas.microsoft.com/office/drawing/2014/main" val="20001"/>
                    </a:ext>
                  </a:extLst>
                </a:gridCol>
                <a:gridCol w="2028208">
                  <a:extLst>
                    <a:ext uri="{9D8B030D-6E8A-4147-A177-3AD203B41FA5}">
                      <a16:colId xmlns:a16="http://schemas.microsoft.com/office/drawing/2014/main" val="20002"/>
                    </a:ext>
                  </a:extLst>
                </a:gridCol>
              </a:tblGrid>
              <a:tr h="500544">
                <a:tc>
                  <a:txBody>
                    <a:bodyPr/>
                    <a:lstStyle/>
                    <a:p>
                      <a:pPr algn="ctr"/>
                      <a:r>
                        <a:rPr lang="zh-CN" altLang="en-US" sz="2400" dirty="0">
                          <a:solidFill>
                            <a:schemeClr val="tx1"/>
                          </a:solidFill>
                        </a:rPr>
                        <a:t>数据集</a:t>
                      </a:r>
                    </a:p>
                  </a:txBody>
                  <a:tcPr/>
                </a:tc>
                <a:tc>
                  <a:txBody>
                    <a:bodyPr/>
                    <a:lstStyle/>
                    <a:p>
                      <a:pPr algn="ctr"/>
                      <a:r>
                        <a:rPr lang="zh-CN" altLang="en-US" sz="2400" dirty="0">
                          <a:solidFill>
                            <a:schemeClr val="tx1"/>
                          </a:solidFill>
                        </a:rPr>
                        <a:t>样本数</a:t>
                      </a:r>
                      <a:r>
                        <a:rPr lang="en-US" altLang="zh-CN" sz="2400" dirty="0">
                          <a:solidFill>
                            <a:schemeClr val="tx1"/>
                          </a:solidFill>
                        </a:rPr>
                        <a:t>(n)</a:t>
                      </a:r>
                      <a:endParaRPr lang="zh-CN" altLang="en-US" sz="2400" dirty="0">
                        <a:solidFill>
                          <a:schemeClr val="tx1"/>
                        </a:solidFill>
                      </a:endParaRPr>
                    </a:p>
                  </a:txBody>
                  <a:tcPr/>
                </a:tc>
                <a:tc>
                  <a:txBody>
                    <a:bodyPr/>
                    <a:lstStyle/>
                    <a:p>
                      <a:pPr algn="ctr"/>
                      <a:r>
                        <a:rPr lang="zh-CN" altLang="en-US" sz="2400" dirty="0">
                          <a:solidFill>
                            <a:schemeClr val="tx1"/>
                          </a:solidFill>
                        </a:rPr>
                        <a:t>维度</a:t>
                      </a:r>
                      <a:r>
                        <a:rPr lang="en-US" altLang="zh-CN" sz="2400" dirty="0">
                          <a:solidFill>
                            <a:schemeClr val="tx1"/>
                          </a:solidFill>
                        </a:rPr>
                        <a:t>(d)</a:t>
                      </a:r>
                      <a:endParaRPr lang="zh-CN" altLang="en-US" sz="2400" dirty="0">
                        <a:solidFill>
                          <a:schemeClr val="tx1"/>
                        </a:solidFill>
                      </a:endParaRPr>
                    </a:p>
                  </a:txBody>
                  <a:tcPr/>
                </a:tc>
                <a:extLst>
                  <a:ext uri="{0D108BD9-81ED-4DB2-BD59-A6C34878D82A}">
                    <a16:rowId xmlns:a16="http://schemas.microsoft.com/office/drawing/2014/main" val="10000"/>
                  </a:ext>
                </a:extLst>
              </a:tr>
              <a:tr h="532557">
                <a:tc>
                  <a:txBody>
                    <a:bodyPr/>
                    <a:lstStyle/>
                    <a:p>
                      <a:pPr algn="ctr"/>
                      <a:r>
                        <a:rPr lang="en-US" altLang="zh-CN" sz="2400" dirty="0">
                          <a:latin typeface="Times New Roman" panose="02020603050405020304" pitchFamily="18" charset="0"/>
                          <a:cs typeface="Times New Roman" panose="02020603050405020304" pitchFamily="18" charset="0"/>
                        </a:rPr>
                        <a:t>Secom</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1567</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591</a:t>
                      </a:r>
                      <a:endParaRPr lang="zh-CN" alt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32557">
                <a:tc>
                  <a:txBody>
                    <a:bodyPr/>
                    <a:lstStyle/>
                    <a:p>
                      <a:pPr algn="ctr"/>
                      <a:r>
                        <a:rPr lang="en-US" altLang="zh-CN" sz="2400" dirty="0">
                          <a:latin typeface="Times New Roman" panose="02020603050405020304" pitchFamily="18" charset="0"/>
                          <a:cs typeface="Times New Roman" panose="02020603050405020304" pitchFamily="18" charset="0"/>
                        </a:rPr>
                        <a:t>Air quality</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1499</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13</a:t>
                      </a:r>
                      <a:endParaRPr lang="zh-CN" alt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532557">
                <a:tc>
                  <a:txBody>
                    <a:bodyPr/>
                    <a:lstStyle/>
                    <a:p>
                      <a:pPr algn="ctr"/>
                      <a:r>
                        <a:rPr lang="en-US" altLang="zh-CN" sz="2400" dirty="0" err="1">
                          <a:latin typeface="Times New Roman" panose="02020603050405020304" pitchFamily="18" charset="0"/>
                          <a:cs typeface="Times New Roman" panose="02020603050405020304" pitchFamily="18" charset="0"/>
                        </a:rPr>
                        <a:t>Covtype</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b="0" i="0" kern="1200" dirty="0">
                          <a:solidFill>
                            <a:schemeClr val="dk1"/>
                          </a:solidFill>
                          <a:effectLst/>
                          <a:latin typeface="Times New Roman" panose="02020603050405020304" pitchFamily="18" charset="0"/>
                          <a:ea typeface="+mn-ea"/>
                          <a:cs typeface="Times New Roman" panose="02020603050405020304" pitchFamily="18" charset="0"/>
                        </a:rPr>
                        <a:t>581012</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2400" dirty="0">
                          <a:latin typeface="Times New Roman" panose="02020603050405020304" pitchFamily="18" charset="0"/>
                          <a:cs typeface="Times New Roman" panose="02020603050405020304" pitchFamily="18" charset="0"/>
                        </a:rPr>
                        <a:t>55</a:t>
                      </a:r>
                      <a:endParaRPr lang="zh-CN" alt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3" name="矩形 2"/>
          <p:cNvSpPr/>
          <p:nvPr/>
        </p:nvSpPr>
        <p:spPr>
          <a:xfrm>
            <a:off x="2592288" y="5106274"/>
            <a:ext cx="6096000" cy="1477328"/>
          </a:xfrm>
          <a:prstGeom prst="rect">
            <a:avLst/>
          </a:prstGeom>
          <a:solidFill>
            <a:schemeClr val="bg1"/>
          </a:solidFill>
        </p:spPr>
        <p:txBody>
          <a:bodyPr>
            <a:spAutoFit/>
          </a:bodyPr>
          <a:lstStyle/>
          <a:p>
            <a:pPr>
              <a:lnSpc>
                <a:spcPct val="125000"/>
              </a:lnSpc>
            </a:pPr>
            <a:r>
              <a:rPr lang="en-US" altLang="zh-CN" sz="2400" b="1" dirty="0">
                <a:latin typeface="+mj-ea"/>
                <a:ea typeface="+mj-ea"/>
                <a:cs typeface="Times New Roman" panose="02020603050405020304" pitchFamily="18" charset="0"/>
              </a:rPr>
              <a:t>Secom</a:t>
            </a:r>
            <a:r>
              <a:rPr lang="zh-CN" altLang="en-US" sz="2400" b="1" dirty="0">
                <a:latin typeface="+mj-ea"/>
                <a:ea typeface="+mj-ea"/>
                <a:cs typeface="Times New Roman" panose="02020603050405020304" pitchFamily="18" charset="0"/>
              </a:rPr>
              <a:t>：半导体制作过程中各属性的记录</a:t>
            </a:r>
            <a:endParaRPr lang="en-US" altLang="zh-CN" sz="2400" b="1" dirty="0">
              <a:latin typeface="+mj-ea"/>
              <a:ea typeface="+mj-ea"/>
              <a:cs typeface="Times New Roman" panose="02020603050405020304" pitchFamily="18" charset="0"/>
            </a:endParaRPr>
          </a:p>
          <a:p>
            <a:pPr>
              <a:lnSpc>
                <a:spcPct val="125000"/>
              </a:lnSpc>
            </a:pPr>
            <a:r>
              <a:rPr lang="en-US" altLang="zh-CN" sz="2400" b="1" dirty="0">
                <a:latin typeface="+mj-ea"/>
                <a:ea typeface="+mj-ea"/>
                <a:cs typeface="Times New Roman" panose="02020603050405020304" pitchFamily="18" charset="0"/>
              </a:rPr>
              <a:t>Air quality</a:t>
            </a:r>
            <a:r>
              <a:rPr lang="zh-CN" altLang="en-US" sz="2400" b="1" dirty="0">
                <a:latin typeface="+mj-ea"/>
                <a:ea typeface="+mj-ea"/>
                <a:cs typeface="Times New Roman" panose="02020603050405020304" pitchFamily="18" charset="0"/>
              </a:rPr>
              <a:t>：空气质量评价指标</a:t>
            </a:r>
            <a:endParaRPr lang="en-US" altLang="zh-CN" sz="2400" b="1" dirty="0">
              <a:latin typeface="+mj-ea"/>
              <a:ea typeface="+mj-ea"/>
              <a:cs typeface="Times New Roman" panose="02020603050405020304" pitchFamily="18" charset="0"/>
            </a:endParaRPr>
          </a:p>
          <a:p>
            <a:pPr>
              <a:lnSpc>
                <a:spcPct val="125000"/>
              </a:lnSpc>
            </a:pPr>
            <a:r>
              <a:rPr lang="en-US" altLang="zh-CN" sz="2400" b="1" dirty="0" err="1">
                <a:latin typeface="+mj-ea"/>
                <a:ea typeface="+mj-ea"/>
                <a:cs typeface="Times New Roman" panose="02020603050405020304" pitchFamily="18" charset="0"/>
              </a:rPr>
              <a:t>Covtype</a:t>
            </a:r>
            <a:r>
              <a:rPr lang="zh-CN" altLang="en-US" sz="2400" b="1" dirty="0">
                <a:latin typeface="+mj-ea"/>
                <a:ea typeface="+mj-ea"/>
                <a:cs typeface="Times New Roman" panose="02020603050405020304" pitchFamily="18" charset="0"/>
              </a:rPr>
              <a:t>：森林覆盖类型</a:t>
            </a:r>
            <a:endParaRPr lang="en-US" altLang="zh-CN" sz="2400" b="1" dirty="0">
              <a:latin typeface="+mj-ea"/>
              <a:ea typeface="+mj-ea"/>
              <a:cs typeface="Times New Roman" panose="02020603050405020304" pitchFamily="18" charset="0"/>
            </a:endParaRPr>
          </a:p>
        </p:txBody>
      </p:sp>
      <p:sp>
        <p:nvSpPr>
          <p:cNvPr id="11" name="Text Box 13">
            <a:extLst>
              <a:ext uri="{FF2B5EF4-FFF2-40B4-BE49-F238E27FC236}">
                <a16:creationId xmlns:a16="http://schemas.microsoft.com/office/drawing/2014/main" id="{5ADF5672-2FD4-4477-8B92-0355508E8679}"/>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3" name="TextBox 4">
            <a:extLst>
              <a:ext uri="{FF2B5EF4-FFF2-40B4-BE49-F238E27FC236}">
                <a16:creationId xmlns:a16="http://schemas.microsoft.com/office/drawing/2014/main" id="{FD217731-8104-4DD7-8AE0-F47820F22B65}"/>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4" name="Line 4">
            <a:extLst>
              <a:ext uri="{FF2B5EF4-FFF2-40B4-BE49-F238E27FC236}">
                <a16:creationId xmlns:a16="http://schemas.microsoft.com/office/drawing/2014/main" id="{474F6485-30C9-4AC0-8F3D-D1C17F729464}"/>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307844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142751" y="1788287"/>
            <a:ext cx="4000793" cy="3561493"/>
          </a:xfrm>
          <a:prstGeom prst="rect">
            <a:avLst/>
          </a:prstGeom>
          <a:noFill/>
          <a:ln>
            <a:noFill/>
          </a:ln>
        </p:spPr>
      </p:pic>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049818" y="1771043"/>
            <a:ext cx="4092365" cy="3561493"/>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7956884" y="1788288"/>
            <a:ext cx="4092365" cy="3485660"/>
          </a:xfrm>
          <a:prstGeom prst="rect">
            <a:avLst/>
          </a:prstGeom>
          <a:noFill/>
          <a:ln>
            <a:noFill/>
          </a:ln>
        </p:spPr>
      </p:pic>
      <p:sp>
        <p:nvSpPr>
          <p:cNvPr id="6" name="矩形 5"/>
          <p:cNvSpPr/>
          <p:nvPr/>
        </p:nvSpPr>
        <p:spPr>
          <a:xfrm>
            <a:off x="1820222" y="5766355"/>
            <a:ext cx="8956298" cy="830997"/>
          </a:xfrm>
          <a:prstGeom prst="rect">
            <a:avLst/>
          </a:prstGeom>
          <a:solidFill>
            <a:schemeClr val="bg1"/>
          </a:solidFill>
        </p:spPr>
        <p:txBody>
          <a:bodyPr wrap="none">
            <a:spAutoFit/>
          </a:bodyPr>
          <a:lstStyle/>
          <a:p>
            <a:pPr algn="just">
              <a:spcAft>
                <a:spcPts val="0"/>
              </a:spcAft>
            </a:pPr>
            <a:r>
              <a:rPr lang="zh-CN" altLang="en-US" sz="2400" kern="100" dirty="0">
                <a:latin typeface="宋体" panose="02010600030101010101" pitchFamily="2" charset="-122"/>
                <a:cs typeface="Times New Roman" panose="02020603050405020304" pitchFamily="18" charset="0"/>
              </a:rPr>
              <a:t>两种加噪方式均符合保留的主成分个数</a:t>
            </a:r>
            <a:r>
              <a:rPr lang="en-US" altLang="zh-CN" sz="2400" kern="100" dirty="0">
                <a:latin typeface="宋体" panose="02010600030101010101" pitchFamily="2" charset="-122"/>
                <a:cs typeface="Times New Roman" panose="02020603050405020304" pitchFamily="18" charset="0"/>
              </a:rPr>
              <a:t>k</a:t>
            </a:r>
            <a:r>
              <a:rPr lang="zh-CN" altLang="en-US" sz="2400" kern="100" dirty="0">
                <a:latin typeface="宋体" panose="02010600030101010101" pitchFamily="2" charset="-122"/>
                <a:cs typeface="Times New Roman" panose="02020603050405020304" pitchFamily="18" charset="0"/>
              </a:rPr>
              <a:t>越大，加入的噪声越大；</a:t>
            </a:r>
            <a:endParaRPr lang="en-US" altLang="zh-CN" sz="2400" kern="100" dirty="0">
              <a:latin typeface="宋体" panose="02010600030101010101" pitchFamily="2" charset="-122"/>
              <a:cs typeface="Times New Roman" panose="02020603050405020304" pitchFamily="18" charset="0"/>
            </a:endParaRPr>
          </a:p>
          <a:p>
            <a:pPr algn="just">
              <a:spcAft>
                <a:spcPts val="0"/>
              </a:spcAft>
            </a:pPr>
            <a:r>
              <a:rPr lang="zh-CN" altLang="en-US" sz="2400" kern="100" dirty="0">
                <a:latin typeface="宋体" panose="02010600030101010101" pitchFamily="2" charset="-122"/>
                <a:cs typeface="Times New Roman" panose="02020603050405020304" pitchFamily="18" charset="0"/>
              </a:rPr>
              <a:t>且均分加噪优于按特征值占比加噪。</a:t>
            </a:r>
            <a:endParaRPr lang="zh-CN" altLang="zh-CN" kern="100" dirty="0">
              <a:latin typeface="Calibri" panose="020F0502020204030204" pitchFamily="34" charset="0"/>
              <a:cs typeface="Times New Roman" panose="02020603050405020304" pitchFamily="18" charset="0"/>
            </a:endParaRPr>
          </a:p>
        </p:txBody>
      </p:sp>
      <p:sp>
        <p:nvSpPr>
          <p:cNvPr id="11" name="文本框 10"/>
          <p:cNvSpPr txBox="1"/>
          <p:nvPr/>
        </p:nvSpPr>
        <p:spPr>
          <a:xfrm>
            <a:off x="833962" y="1227388"/>
            <a:ext cx="6619164" cy="461665"/>
          </a:xfrm>
          <a:prstGeom prst="rect">
            <a:avLst/>
          </a:prstGeom>
          <a:noFill/>
        </p:spPr>
        <p:txBody>
          <a:bodyPr wrap="square" rtlCol="0">
            <a:spAutoFit/>
          </a:bodyPr>
          <a:lstStyle/>
          <a:p>
            <a:r>
              <a:rPr lang="zh-CN" altLang="en-US" sz="2400" b="1" dirty="0">
                <a:solidFill>
                  <a:schemeClr val="bg1"/>
                </a:solidFill>
                <a:latin typeface="黑体" panose="02010609060101010101" pitchFamily="49" charset="-122"/>
                <a:ea typeface="黑体" panose="02010609060101010101" pitchFamily="49" charset="-122"/>
              </a:rPr>
              <a:t>不同加噪方式带来的噪声比较：</a:t>
            </a:r>
          </a:p>
        </p:txBody>
      </p:sp>
      <p:sp>
        <p:nvSpPr>
          <p:cNvPr id="12" name="矩形 11"/>
          <p:cNvSpPr/>
          <p:nvPr/>
        </p:nvSpPr>
        <p:spPr>
          <a:xfrm>
            <a:off x="1739084" y="5261138"/>
            <a:ext cx="9264331" cy="400110"/>
          </a:xfrm>
          <a:prstGeom prst="rect">
            <a:avLst/>
          </a:prstGeom>
        </p:spPr>
        <p:txBody>
          <a:bodyPr wrap="none">
            <a:spAutoFit/>
          </a:bodyPr>
          <a:lstStyle/>
          <a:p>
            <a:r>
              <a:rPr lang="en-US" altLang="zh-CN" sz="2000" kern="100" dirty="0">
                <a:latin typeface="Times New Roman" panose="02020603050405020304" pitchFamily="18" charset="0"/>
                <a:cs typeface="Times New Roman" panose="02020603050405020304" pitchFamily="18" charset="0"/>
              </a:rPr>
              <a:t>Secom</a:t>
            </a:r>
            <a:r>
              <a:rPr lang="zh-CN" altLang="en-US" sz="2000" kern="100" dirty="0">
                <a:latin typeface="Times New Roman" panose="02020603050405020304" pitchFamily="18" charset="0"/>
                <a:cs typeface="Times New Roman" panose="02020603050405020304" pitchFamily="18" charset="0"/>
              </a:rPr>
              <a:t>                                                  </a:t>
            </a:r>
            <a:r>
              <a:rPr lang="en-US" altLang="zh-CN" sz="2000" kern="100" dirty="0">
                <a:latin typeface="Times New Roman" panose="02020603050405020304" pitchFamily="18" charset="0"/>
                <a:cs typeface="Times New Roman" panose="02020603050405020304" pitchFamily="18" charset="0"/>
              </a:rPr>
              <a:t>Air quality</a:t>
            </a:r>
            <a:r>
              <a:rPr lang="zh-CN" altLang="en-US" sz="2000" kern="100" dirty="0">
                <a:latin typeface="Times New Roman" panose="02020603050405020304" pitchFamily="18" charset="0"/>
                <a:cs typeface="Times New Roman" panose="02020603050405020304" pitchFamily="18" charset="0"/>
              </a:rPr>
              <a:t>                                                   </a:t>
            </a:r>
            <a:r>
              <a:rPr lang="en-US" altLang="zh-CN" sz="2000" kern="100" dirty="0" err="1">
                <a:latin typeface="Times New Roman" panose="02020603050405020304" pitchFamily="18" charset="0"/>
                <a:cs typeface="Times New Roman" panose="02020603050405020304" pitchFamily="18" charset="0"/>
              </a:rPr>
              <a:t>Covtype</a:t>
            </a:r>
            <a:endParaRPr lang="zh-CN" altLang="en-US" sz="2000" dirty="0"/>
          </a:p>
        </p:txBody>
      </p:sp>
      <p:sp>
        <p:nvSpPr>
          <p:cNvPr id="13" name="Text Box 13">
            <a:extLst>
              <a:ext uri="{FF2B5EF4-FFF2-40B4-BE49-F238E27FC236}">
                <a16:creationId xmlns:a16="http://schemas.microsoft.com/office/drawing/2014/main" id="{D385881E-B41C-41A5-9EF9-A4E93088EE88}"/>
              </a:ext>
            </a:extLst>
          </p:cNvPr>
          <p:cNvSpPr txBox="1">
            <a:spLocks noChangeArrowheads="1"/>
          </p:cNvSpPr>
          <p:nvPr/>
        </p:nvSpPr>
        <p:spPr bwMode="auto">
          <a:xfrm>
            <a:off x="5159896" y="333376"/>
            <a:ext cx="6696744" cy="646331"/>
          </a:xfrm>
          <a:prstGeom prst="rect">
            <a:avLst/>
          </a:prstGeom>
          <a:noFill/>
          <a:ln w="9525">
            <a:noFill/>
            <a:miter lim="800000"/>
            <a:headEnd/>
            <a:tailEnd/>
          </a:ln>
        </p:spPr>
        <p:txBody>
          <a:bodyPr wrap="square">
            <a:spAutoFit/>
          </a:bodyPr>
          <a:lstStyle/>
          <a:p>
            <a:pPr>
              <a:spcBef>
                <a:spcPct val="50000"/>
              </a:spcBef>
              <a:defRPr/>
            </a:pPr>
            <a:r>
              <a:rPr lang="zh-CN" altLang="en-US" sz="3600" b="1" dirty="0">
                <a:solidFill>
                  <a:srgbClr val="FFFF00"/>
                </a:solidFill>
                <a:latin typeface="+mn-ea"/>
                <a:ea typeface="+mn-ea"/>
              </a:rPr>
              <a:t>五、主成分分析的差分隐私保护</a:t>
            </a:r>
          </a:p>
        </p:txBody>
      </p:sp>
      <p:sp>
        <p:nvSpPr>
          <p:cNvPr id="14" name="TextBox 4">
            <a:extLst>
              <a:ext uri="{FF2B5EF4-FFF2-40B4-BE49-F238E27FC236}">
                <a16:creationId xmlns:a16="http://schemas.microsoft.com/office/drawing/2014/main" id="{DFF198EF-814F-4329-9B67-B1BABF3C5213}"/>
              </a:ext>
            </a:extLst>
          </p:cNvPr>
          <p:cNvSpPr txBox="1">
            <a:spLocks noChangeArrowheads="1"/>
          </p:cNvSpPr>
          <p:nvPr/>
        </p:nvSpPr>
        <p:spPr bwMode="auto">
          <a:xfrm>
            <a:off x="1343472" y="825069"/>
            <a:ext cx="3096344" cy="230832"/>
          </a:xfrm>
          <a:prstGeom prst="rect">
            <a:avLst/>
          </a:prstGeom>
          <a:noFill/>
          <a:ln w="9525">
            <a:noFill/>
            <a:miter lim="800000"/>
            <a:headEnd/>
            <a:tailEnd/>
          </a:ln>
        </p:spPr>
        <p:txBody>
          <a:bodyPr wrap="square">
            <a:spAutoFit/>
          </a:bodyPr>
          <a:lstStyle/>
          <a:p>
            <a:pPr algn="ctr"/>
            <a:r>
              <a:rPr lang="en-US" altLang="zh-CN" sz="900" b="1" dirty="0">
                <a:solidFill>
                  <a:schemeClr val="bg1"/>
                </a:solidFill>
                <a:latin typeface="Times New Roman" pitchFamily="18" charset="0"/>
                <a:cs typeface="Times New Roman" pitchFamily="18" charset="0"/>
              </a:rPr>
              <a:t>Nanjing University of Posts &amp; Telecommunications</a:t>
            </a:r>
            <a:endParaRPr lang="zh-CN" altLang="en-US" sz="900" b="1" dirty="0">
              <a:solidFill>
                <a:schemeClr val="bg1"/>
              </a:solidFill>
              <a:latin typeface="Times New Roman" pitchFamily="18" charset="0"/>
              <a:cs typeface="Times New Roman" pitchFamily="18" charset="0"/>
            </a:endParaRPr>
          </a:p>
        </p:txBody>
      </p:sp>
      <p:sp>
        <p:nvSpPr>
          <p:cNvPr id="15" name="Line 4">
            <a:extLst>
              <a:ext uri="{FF2B5EF4-FFF2-40B4-BE49-F238E27FC236}">
                <a16:creationId xmlns:a16="http://schemas.microsoft.com/office/drawing/2014/main" id="{90FF6DF7-2204-49C9-B39C-464DC1F0C4F3}"/>
              </a:ext>
            </a:extLst>
          </p:cNvPr>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solidFill>
                <a:schemeClr val="tx2"/>
              </a:solidFill>
            </a:endParaRPr>
          </a:p>
        </p:txBody>
      </p:sp>
    </p:spTree>
    <p:extLst>
      <p:ext uri="{BB962C8B-B14F-4D97-AF65-F5344CB8AC3E}">
        <p14:creationId xmlns:p14="http://schemas.microsoft.com/office/powerpoint/2010/main" val="871174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ChangeArrowheads="1"/>
          </p:cNvSpPr>
          <p:nvPr/>
        </p:nvSpPr>
        <p:spPr bwMode="auto">
          <a:xfrm>
            <a:off x="2419350" y="2422526"/>
            <a:ext cx="7488238" cy="1006475"/>
          </a:xfrm>
          <a:prstGeom prst="rect">
            <a:avLst/>
          </a:prstGeom>
          <a:solidFill>
            <a:srgbClr val="FF9900"/>
          </a:solidFill>
          <a:ln w="9525">
            <a:noFill/>
            <a:miter lim="800000"/>
            <a:headEnd/>
            <a:tailEnd/>
          </a:ln>
        </p:spPr>
        <p:txBody>
          <a:bodyPr>
            <a:spAutoFit/>
          </a:bodyPr>
          <a:lstStyle/>
          <a:p>
            <a:pPr algn="ctr"/>
            <a:endParaRPr lang="zh-CN" altLang="zh-CN" sz="6000" b="1">
              <a:solidFill>
                <a:srgbClr val="C00000"/>
              </a:solidFill>
              <a:latin typeface="微软雅黑" pitchFamily="34" charset="-122"/>
              <a:ea typeface="微软雅黑" pitchFamily="34" charset="-122"/>
            </a:endParaRPr>
          </a:p>
        </p:txBody>
      </p:sp>
      <p:cxnSp>
        <p:nvCxnSpPr>
          <p:cNvPr id="5" name="直接连接符 4"/>
          <p:cNvCxnSpPr/>
          <p:nvPr/>
        </p:nvCxnSpPr>
        <p:spPr>
          <a:xfrm>
            <a:off x="2524126" y="4071939"/>
            <a:ext cx="7358063" cy="15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524126" y="4000500"/>
            <a:ext cx="7358063"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7835" name="Text Box 11"/>
          <p:cNvSpPr txBox="1">
            <a:spLocks noChangeArrowheads="1"/>
          </p:cNvSpPr>
          <p:nvPr/>
        </p:nvSpPr>
        <p:spPr bwMode="auto">
          <a:xfrm>
            <a:off x="2566989" y="2565401"/>
            <a:ext cx="7058025" cy="701675"/>
          </a:xfrm>
          <a:prstGeom prst="rect">
            <a:avLst/>
          </a:prstGeom>
          <a:noFill/>
          <a:ln w="9525">
            <a:noFill/>
            <a:miter lim="800000"/>
            <a:headEnd/>
            <a:tailEnd/>
          </a:ln>
        </p:spPr>
        <p:txBody>
          <a:bodyPr>
            <a:spAutoFit/>
          </a:bodyPr>
          <a:lstStyle/>
          <a:p>
            <a:pPr algn="ctr"/>
            <a:r>
              <a:rPr lang="zh-CN" altLang="en-US" sz="4000" b="1">
                <a:solidFill>
                  <a:srgbClr val="A50021"/>
                </a:solidFill>
                <a:ea typeface="微软雅黑" pitchFamily="34" charset="-122"/>
              </a:rPr>
              <a:t>谢  谢  大  家 </a:t>
            </a:r>
            <a:r>
              <a:rPr lang="en-US" altLang="zh-CN" sz="4000" b="1">
                <a:solidFill>
                  <a:srgbClr val="A50021"/>
                </a:solidFill>
                <a:ea typeface="微软雅黑" pitchFamily="34" charset="-122"/>
              </a:rPr>
              <a:t>!  </a:t>
            </a:r>
            <a:r>
              <a:rPr lang="zh-CN" altLang="en-US" sz="4000" b="1">
                <a:solidFill>
                  <a:srgbClr val="A50021"/>
                </a:solidFill>
                <a:ea typeface="微软雅黑" pitchFamily="34" charset="-122"/>
              </a:rPr>
              <a:t>请  多  指   教！</a:t>
            </a:r>
          </a:p>
        </p:txBody>
      </p:sp>
      <p:sp>
        <p:nvSpPr>
          <p:cNvPr id="67590" name="TextBox 7"/>
          <p:cNvSpPr txBox="1">
            <a:spLocks noChangeArrowheads="1"/>
          </p:cNvSpPr>
          <p:nvPr/>
        </p:nvSpPr>
        <p:spPr bwMode="auto">
          <a:xfrm>
            <a:off x="1343472" y="836712"/>
            <a:ext cx="3096344" cy="246221"/>
          </a:xfrm>
          <a:prstGeom prst="rect">
            <a:avLst/>
          </a:prstGeom>
          <a:noFill/>
          <a:ln w="9525">
            <a:noFill/>
            <a:miter lim="800000"/>
            <a:headEnd/>
            <a:tailEnd/>
          </a:ln>
        </p:spPr>
        <p:txBody>
          <a:bodyPr wrap="square">
            <a:spAutoFit/>
          </a:bodyPr>
          <a:lstStyle/>
          <a:p>
            <a:pPr algn="ctr"/>
            <a:r>
              <a:rPr lang="en-US" altLang="zh-CN" sz="1000" b="1" dirty="0">
                <a:solidFill>
                  <a:schemeClr val="bg1"/>
                </a:solidFill>
                <a:latin typeface="Times New Roman" pitchFamily="18" charset="0"/>
                <a:cs typeface="Times New Roman" pitchFamily="18" charset="0"/>
              </a:rPr>
              <a:t>Nanjing University of Posts &amp; Telecommunications</a:t>
            </a:r>
            <a:endParaRPr lang="zh-CN" altLang="en-US" sz="1000"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7828"/>
                                        </p:tgtEl>
                                        <p:attrNameLst>
                                          <p:attrName>style.visibility</p:attrName>
                                        </p:attrNameLst>
                                      </p:cBhvr>
                                      <p:to>
                                        <p:strVal val="visible"/>
                                      </p:to>
                                    </p:set>
                                    <p:animEffect transition="in" filter="slide(fromBottom)">
                                      <p:cBhvr>
                                        <p:cTn id="7" dur="500"/>
                                        <p:tgtEl>
                                          <p:spTgt spid="77828"/>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1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Bottom)">
                                      <p:cBhvr>
                                        <p:cTn id="14" dur="500"/>
                                        <p:tgtEl>
                                          <p:spTgt spid="6"/>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77835"/>
                                        </p:tgtEl>
                                        <p:attrNameLst>
                                          <p:attrName>style.visibility</p:attrName>
                                        </p:attrNameLst>
                                      </p:cBhvr>
                                      <p:to>
                                        <p:strVal val="visible"/>
                                      </p:to>
                                    </p:set>
                                    <p:animEffect transition="in" filter="slide(fromBottom)">
                                      <p:cBhvr>
                                        <p:cTn id="17" dur="500"/>
                                        <p:tgtEl>
                                          <p:spTgt spid="77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nimBg="1"/>
      <p:bldP spid="778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30723"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9" name="矩形 7"/>
          <p:cNvSpPr>
            <a:spLocks noChangeArrowheads="1"/>
          </p:cNvSpPr>
          <p:nvPr/>
        </p:nvSpPr>
        <p:spPr bwMode="auto">
          <a:xfrm>
            <a:off x="623392" y="2349500"/>
            <a:ext cx="10945215" cy="4124206"/>
          </a:xfrm>
          <a:prstGeom prst="rect">
            <a:avLst/>
          </a:prstGeom>
          <a:solidFill>
            <a:srgbClr val="00B050"/>
          </a:solidFill>
          <a:ln w="9525">
            <a:noFill/>
            <a:miter lim="800000"/>
            <a:headEnd/>
            <a:tailEnd/>
          </a:ln>
        </p:spPr>
        <p:txBody>
          <a:bodyPr wrap="square">
            <a:spAutoFit/>
          </a:bodyPr>
          <a:lstStyle/>
          <a:p>
            <a:pPr>
              <a:defRPr/>
            </a:pPr>
            <a:r>
              <a:rPr lang="zh-CN" altLang="en-US" sz="2800" b="1" dirty="0">
                <a:solidFill>
                  <a:schemeClr val="accent3"/>
                </a:solidFill>
                <a:latin typeface="+mj-ea"/>
                <a:ea typeface="+mj-ea"/>
              </a:rPr>
              <a:t>中国互联网</a:t>
            </a:r>
            <a:r>
              <a:rPr lang="en-US" altLang="zh-CN" sz="2800" b="1" dirty="0">
                <a:solidFill>
                  <a:schemeClr val="accent3"/>
                </a:solidFill>
                <a:latin typeface="+mj-ea"/>
                <a:ea typeface="+mj-ea"/>
              </a:rPr>
              <a:t>DNS</a:t>
            </a:r>
            <a:r>
              <a:rPr lang="zh-CN" altLang="en-US" sz="2800" b="1" dirty="0">
                <a:solidFill>
                  <a:schemeClr val="accent3"/>
                </a:solidFill>
                <a:latin typeface="+mj-ea"/>
                <a:ea typeface="+mj-ea"/>
              </a:rPr>
              <a:t>大劫难</a:t>
            </a:r>
          </a:p>
          <a:p>
            <a:pPr marL="36000">
              <a:spcBef>
                <a:spcPts val="1200"/>
              </a:spcBef>
              <a:defRPr/>
            </a:pPr>
            <a:r>
              <a:rPr lang="zh-CN" altLang="en-US" sz="2800" b="1" dirty="0">
                <a:solidFill>
                  <a:schemeClr val="accent3"/>
                </a:solidFill>
                <a:latin typeface="+mj-ea"/>
                <a:ea typeface="+mj-ea"/>
              </a:rPr>
              <a:t>    </a:t>
            </a:r>
            <a:r>
              <a:rPr lang="en-US" altLang="zh-CN" sz="2800" b="1" dirty="0">
                <a:solidFill>
                  <a:schemeClr val="accent3"/>
                </a:solidFill>
                <a:latin typeface="+mj-ea"/>
                <a:ea typeface="+mj-ea"/>
              </a:rPr>
              <a:t>2014</a:t>
            </a:r>
            <a:r>
              <a:rPr lang="zh-CN" altLang="en-US" sz="2800" b="1" dirty="0">
                <a:solidFill>
                  <a:schemeClr val="accent3"/>
                </a:solidFill>
                <a:latin typeface="+mj-ea"/>
                <a:ea typeface="+mj-ea"/>
              </a:rPr>
              <a:t>年</a:t>
            </a:r>
            <a:r>
              <a:rPr lang="en-US" altLang="zh-CN" sz="2800" b="1" dirty="0">
                <a:solidFill>
                  <a:schemeClr val="accent3"/>
                </a:solidFill>
                <a:latin typeface="+mj-ea"/>
                <a:ea typeface="+mj-ea"/>
              </a:rPr>
              <a:t>1</a:t>
            </a:r>
            <a:r>
              <a:rPr lang="zh-CN" altLang="en-US" sz="2800" b="1" dirty="0">
                <a:solidFill>
                  <a:schemeClr val="accent3"/>
                </a:solidFill>
                <a:latin typeface="+mj-ea"/>
                <a:ea typeface="+mj-ea"/>
              </a:rPr>
              <a:t>月</a:t>
            </a:r>
            <a:r>
              <a:rPr lang="en-US" altLang="zh-CN" sz="2800" b="1" dirty="0">
                <a:solidFill>
                  <a:schemeClr val="accent3"/>
                </a:solidFill>
                <a:latin typeface="+mj-ea"/>
                <a:ea typeface="+mj-ea"/>
              </a:rPr>
              <a:t>21</a:t>
            </a:r>
            <a:r>
              <a:rPr lang="zh-CN" altLang="en-US" sz="2800" b="1" dirty="0">
                <a:solidFill>
                  <a:schemeClr val="accent3"/>
                </a:solidFill>
                <a:latin typeface="+mj-ea"/>
                <a:ea typeface="+mj-ea"/>
              </a:rPr>
              <a:t>日下午</a:t>
            </a:r>
            <a:r>
              <a:rPr lang="en-US" altLang="zh-CN" sz="2800" b="1" dirty="0">
                <a:solidFill>
                  <a:schemeClr val="accent3"/>
                </a:solidFill>
                <a:latin typeface="+mj-ea"/>
                <a:ea typeface="+mj-ea"/>
              </a:rPr>
              <a:t>3</a:t>
            </a:r>
            <a:r>
              <a:rPr lang="zh-CN" altLang="en-US" sz="2800" b="1" dirty="0">
                <a:solidFill>
                  <a:schemeClr val="accent3"/>
                </a:solidFill>
                <a:latin typeface="+mj-ea"/>
                <a:ea typeface="+mj-ea"/>
              </a:rPr>
              <a:t>点</a:t>
            </a:r>
            <a:r>
              <a:rPr lang="en-US" altLang="zh-CN" sz="2800" b="1" dirty="0">
                <a:solidFill>
                  <a:schemeClr val="accent3"/>
                </a:solidFill>
                <a:latin typeface="+mj-ea"/>
                <a:ea typeface="+mj-ea"/>
              </a:rPr>
              <a:t>10</a:t>
            </a:r>
            <a:r>
              <a:rPr lang="zh-CN" altLang="en-US" sz="2800" b="1" dirty="0">
                <a:solidFill>
                  <a:schemeClr val="accent3"/>
                </a:solidFill>
                <a:latin typeface="+mj-ea"/>
                <a:ea typeface="+mj-ea"/>
              </a:rPr>
              <a:t>分左右，国内通用顶级域的根服务器忽然出现异常，导致众多知名网站出现</a:t>
            </a:r>
            <a:r>
              <a:rPr lang="en-US" altLang="zh-CN" sz="2800" b="1" dirty="0">
                <a:solidFill>
                  <a:schemeClr val="accent3"/>
                </a:solidFill>
                <a:latin typeface="+mj-ea"/>
                <a:ea typeface="+mj-ea"/>
              </a:rPr>
              <a:t>DNS</a:t>
            </a:r>
            <a:r>
              <a:rPr lang="zh-CN" altLang="en-US" sz="2800" b="1" dirty="0">
                <a:solidFill>
                  <a:schemeClr val="accent3"/>
                </a:solidFill>
                <a:latin typeface="+mj-ea"/>
                <a:ea typeface="+mj-ea"/>
              </a:rPr>
              <a:t>解析故障，用户无法正常访问。虽然国内访问根服务器很快恢复，但由于</a:t>
            </a:r>
            <a:r>
              <a:rPr lang="en-US" altLang="zh-CN" sz="2800" b="1" dirty="0">
                <a:solidFill>
                  <a:schemeClr val="accent3"/>
                </a:solidFill>
                <a:latin typeface="+mj-ea"/>
                <a:ea typeface="+mj-ea"/>
              </a:rPr>
              <a:t>DNS</a:t>
            </a:r>
            <a:r>
              <a:rPr lang="zh-CN" altLang="en-US" sz="2800" b="1" dirty="0">
                <a:solidFill>
                  <a:schemeClr val="accent3"/>
                </a:solidFill>
                <a:latin typeface="+mj-ea"/>
                <a:ea typeface="+mj-ea"/>
              </a:rPr>
              <a:t>缓存问题，部分地区用户“断网”现象仍持续了数个小时，至少有</a:t>
            </a:r>
            <a:r>
              <a:rPr lang="en-US" altLang="zh-CN" sz="2800" b="1" dirty="0">
                <a:solidFill>
                  <a:schemeClr val="accent3"/>
                </a:solidFill>
                <a:latin typeface="+mj-ea"/>
                <a:ea typeface="+mj-ea"/>
              </a:rPr>
              <a:t>2/3</a:t>
            </a:r>
            <a:r>
              <a:rPr lang="zh-CN" altLang="en-US" sz="2800" b="1" dirty="0">
                <a:solidFill>
                  <a:schemeClr val="accent3"/>
                </a:solidFill>
                <a:latin typeface="+mj-ea"/>
                <a:ea typeface="+mj-ea"/>
              </a:rPr>
              <a:t>的国内网站受到影响。微博调查显示，“</a:t>
            </a:r>
            <a:r>
              <a:rPr lang="en-US" altLang="zh-CN" sz="2800" b="1" dirty="0">
                <a:solidFill>
                  <a:schemeClr val="accent3"/>
                </a:solidFill>
                <a:latin typeface="+mj-ea"/>
                <a:ea typeface="+mj-ea"/>
              </a:rPr>
              <a:t>1•21</a:t>
            </a:r>
            <a:r>
              <a:rPr lang="zh-CN" altLang="en-US" sz="2800" b="1" dirty="0">
                <a:solidFill>
                  <a:schemeClr val="accent3"/>
                </a:solidFill>
                <a:latin typeface="+mj-ea"/>
                <a:ea typeface="+mj-ea"/>
              </a:rPr>
              <a:t>全国</a:t>
            </a:r>
            <a:r>
              <a:rPr lang="en-US" altLang="zh-CN" sz="2800" b="1" dirty="0">
                <a:solidFill>
                  <a:schemeClr val="accent3"/>
                </a:solidFill>
                <a:latin typeface="+mj-ea"/>
                <a:ea typeface="+mj-ea"/>
              </a:rPr>
              <a:t>DNS</a:t>
            </a:r>
            <a:r>
              <a:rPr lang="zh-CN" altLang="en-US" sz="2800" b="1" dirty="0">
                <a:solidFill>
                  <a:schemeClr val="accent3"/>
                </a:solidFill>
                <a:latin typeface="+mj-ea"/>
                <a:ea typeface="+mj-ea"/>
              </a:rPr>
              <a:t>大劫难”影响空前。事故发生期间，超过</a:t>
            </a:r>
            <a:r>
              <a:rPr lang="en-US" altLang="zh-CN" sz="2800" b="1" dirty="0">
                <a:solidFill>
                  <a:schemeClr val="accent3"/>
                </a:solidFill>
                <a:latin typeface="+mj-ea"/>
                <a:ea typeface="+mj-ea"/>
              </a:rPr>
              <a:t>85%</a:t>
            </a:r>
            <a:r>
              <a:rPr lang="zh-CN" altLang="en-US" sz="2800" b="1" dirty="0">
                <a:solidFill>
                  <a:schemeClr val="accent3"/>
                </a:solidFill>
                <a:latin typeface="+mj-ea"/>
                <a:ea typeface="+mj-ea"/>
              </a:rPr>
              <a:t>的用户遭遇了</a:t>
            </a:r>
            <a:r>
              <a:rPr lang="en-US" altLang="zh-CN" sz="2800" b="1" dirty="0">
                <a:solidFill>
                  <a:schemeClr val="accent3"/>
                </a:solidFill>
                <a:latin typeface="+mj-ea"/>
                <a:ea typeface="+mj-ea"/>
              </a:rPr>
              <a:t>DNS</a:t>
            </a:r>
            <a:r>
              <a:rPr lang="zh-CN" altLang="en-US" sz="2800" b="1" dirty="0">
                <a:solidFill>
                  <a:schemeClr val="accent3"/>
                </a:solidFill>
                <a:latin typeface="+mj-ea"/>
                <a:ea typeface="+mj-ea"/>
              </a:rPr>
              <a:t>故障，引发网速变慢和打不开网站的情况。</a:t>
            </a:r>
          </a:p>
          <a:p>
            <a:pPr>
              <a:defRPr/>
            </a:pPr>
            <a:endParaRPr lang="zh-CN" altLang="en-US" sz="2800" b="1" dirty="0">
              <a:solidFill>
                <a:schemeClr val="accent3"/>
              </a:solidFill>
              <a:latin typeface="+mj-ea"/>
              <a:ea typeface="+mj-ea"/>
            </a:endParaRPr>
          </a:p>
        </p:txBody>
      </p:sp>
      <p:sp>
        <p:nvSpPr>
          <p:cNvPr id="30726" name="Rectangle 4"/>
          <p:cNvSpPr>
            <a:spLocks noGrp="1" noChangeArrowheads="1"/>
          </p:cNvSpPr>
          <p:nvPr>
            <p:ph type="title"/>
          </p:nvPr>
        </p:nvSpPr>
        <p:spPr>
          <a:xfrm>
            <a:off x="2279650" y="1557338"/>
            <a:ext cx="7596188" cy="641350"/>
          </a:xfrm>
        </p:spPr>
        <p:txBody>
          <a:bodyPr/>
          <a:lstStyle/>
          <a:p>
            <a:r>
              <a:rPr lang="en-US" altLang="zh-CN" sz="3600">
                <a:solidFill>
                  <a:schemeClr val="bg1"/>
                </a:solidFill>
                <a:ea typeface="黑体" pitchFamily="49" charset="-122"/>
              </a:rPr>
              <a:t>2014</a:t>
            </a:r>
            <a:r>
              <a:rPr lang="zh-CN" altLang="en-US" sz="3600">
                <a:solidFill>
                  <a:schemeClr val="bg1"/>
                </a:solidFill>
                <a:ea typeface="黑体" pitchFamily="49" charset="-122"/>
              </a:rPr>
              <a:t>年报道的部分重大安全事件</a:t>
            </a:r>
          </a:p>
        </p:txBody>
      </p:sp>
      <p:sp>
        <p:nvSpPr>
          <p:cNvPr id="7" name="Text Box 13">
            <a:extLst>
              <a:ext uri="{FF2B5EF4-FFF2-40B4-BE49-F238E27FC236}">
                <a16:creationId xmlns:a16="http://schemas.microsoft.com/office/drawing/2014/main" id="{B057733D-3024-4182-A949-4F32FCD75E22}"/>
              </a:ext>
            </a:extLst>
          </p:cNvPr>
          <p:cNvSpPr txBox="1">
            <a:spLocks noChangeArrowheads="1"/>
          </p:cNvSpPr>
          <p:nvPr/>
        </p:nvSpPr>
        <p:spPr bwMode="auto">
          <a:xfrm>
            <a:off x="4785866"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31747"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9" name="矩形 7"/>
          <p:cNvSpPr>
            <a:spLocks noChangeArrowheads="1"/>
          </p:cNvSpPr>
          <p:nvPr/>
        </p:nvSpPr>
        <p:spPr bwMode="auto">
          <a:xfrm>
            <a:off x="767408" y="2643189"/>
            <a:ext cx="10513168" cy="3231169"/>
          </a:xfrm>
          <a:prstGeom prst="rect">
            <a:avLst/>
          </a:prstGeom>
          <a:solidFill>
            <a:srgbClr val="00B050"/>
          </a:solidFill>
          <a:ln w="9525">
            <a:noFill/>
            <a:miter lim="800000"/>
            <a:headEnd/>
            <a:tailEnd/>
          </a:ln>
        </p:spPr>
        <p:txBody>
          <a:bodyPr wrap="square" lIns="252000" tIns="396000" rIns="252000" bIns="396000">
            <a:spAutoFit/>
          </a:bodyPr>
          <a:lstStyle/>
          <a:p>
            <a:pPr>
              <a:lnSpc>
                <a:spcPts val="3900"/>
              </a:lnSpc>
              <a:defRPr/>
            </a:pPr>
            <a:r>
              <a:rPr lang="en-US" altLang="zh-CN" sz="2800" b="1" dirty="0">
                <a:solidFill>
                  <a:schemeClr val="accent3"/>
                </a:solidFill>
                <a:latin typeface="+mj-ea"/>
                <a:ea typeface="+mj-ea"/>
              </a:rPr>
              <a:t>4</a:t>
            </a:r>
            <a:r>
              <a:rPr lang="zh-CN" altLang="en-US" sz="2800" b="1" dirty="0">
                <a:solidFill>
                  <a:schemeClr val="accent3"/>
                </a:solidFill>
                <a:latin typeface="+mj-ea"/>
                <a:ea typeface="+mj-ea"/>
              </a:rPr>
              <a:t>月，补天平台曝出重庆、上海、山西、贵州、河南等省市卫生和社保系统出现大量高危漏洞，数千万用户的社保信息可能因此被泄露，其中包括个人身份证、社保参保信息、财务、薪酬、房屋等敏感信息。</a:t>
            </a:r>
          </a:p>
          <a:p>
            <a:pPr>
              <a:defRPr/>
            </a:pPr>
            <a:endParaRPr lang="zh-CN" altLang="en-US" sz="2800" b="1" dirty="0">
              <a:solidFill>
                <a:schemeClr val="accent3"/>
              </a:solidFill>
              <a:latin typeface="+mj-ea"/>
              <a:ea typeface="+mj-ea"/>
            </a:endParaRPr>
          </a:p>
        </p:txBody>
      </p:sp>
      <p:sp>
        <p:nvSpPr>
          <p:cNvPr id="31750" name="Rectangle 4"/>
          <p:cNvSpPr>
            <a:spLocks noGrp="1" noChangeArrowheads="1"/>
          </p:cNvSpPr>
          <p:nvPr>
            <p:ph type="title"/>
          </p:nvPr>
        </p:nvSpPr>
        <p:spPr>
          <a:xfrm>
            <a:off x="2279650" y="1557338"/>
            <a:ext cx="7596188" cy="641350"/>
          </a:xfrm>
        </p:spPr>
        <p:txBody>
          <a:bodyPr/>
          <a:lstStyle/>
          <a:p>
            <a:r>
              <a:rPr lang="en-US" altLang="zh-CN" sz="3600">
                <a:solidFill>
                  <a:schemeClr val="bg1"/>
                </a:solidFill>
                <a:ea typeface="黑体" pitchFamily="49" charset="-122"/>
              </a:rPr>
              <a:t>2015</a:t>
            </a:r>
            <a:r>
              <a:rPr lang="zh-CN" altLang="en-US" sz="3600">
                <a:solidFill>
                  <a:schemeClr val="bg1"/>
                </a:solidFill>
                <a:ea typeface="黑体" pitchFamily="49" charset="-122"/>
              </a:rPr>
              <a:t>年报道的重大安全事件</a:t>
            </a:r>
          </a:p>
        </p:txBody>
      </p:sp>
      <p:sp>
        <p:nvSpPr>
          <p:cNvPr id="7" name="Text Box 13">
            <a:extLst>
              <a:ext uri="{FF2B5EF4-FFF2-40B4-BE49-F238E27FC236}">
                <a16:creationId xmlns:a16="http://schemas.microsoft.com/office/drawing/2014/main" id="{32712345-AF01-4218-AF4A-3860214DC4C1}"/>
              </a:ext>
            </a:extLst>
          </p:cNvPr>
          <p:cNvSpPr txBox="1">
            <a:spLocks noChangeArrowheads="1"/>
          </p:cNvSpPr>
          <p:nvPr/>
        </p:nvSpPr>
        <p:spPr bwMode="auto">
          <a:xfrm>
            <a:off x="4785866"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6" descr="eb74a8d.jpg"/>
          <p:cNvPicPr>
            <a:picLocks noChangeAspect="1"/>
          </p:cNvPicPr>
          <p:nvPr/>
        </p:nvPicPr>
        <p:blipFill>
          <a:blip r:embed="rId2"/>
          <a:srcRect/>
          <a:stretch>
            <a:fillRect/>
          </a:stretch>
        </p:blipFill>
        <p:spPr bwMode="auto">
          <a:xfrm>
            <a:off x="2452662" y="1884374"/>
            <a:ext cx="7072362" cy="2830510"/>
          </a:xfrm>
          <a:prstGeom prst="rect">
            <a:avLst/>
          </a:prstGeom>
          <a:noFill/>
          <a:ln w="9525">
            <a:noFill/>
            <a:miter lim="800000"/>
            <a:headEnd/>
            <a:tailEnd/>
          </a:ln>
        </p:spPr>
      </p:pic>
      <p:sp>
        <p:nvSpPr>
          <p:cNvPr id="32771" name="TextBox 4"/>
          <p:cNvSpPr txBox="1">
            <a:spLocks noChangeArrowheads="1"/>
          </p:cNvSpPr>
          <p:nvPr/>
        </p:nvSpPr>
        <p:spPr bwMode="auto">
          <a:xfrm>
            <a:off x="2208213" y="836613"/>
            <a:ext cx="2951162" cy="215900"/>
          </a:xfrm>
          <a:prstGeom prst="rect">
            <a:avLst/>
          </a:prstGeom>
          <a:noFill/>
          <a:ln w="9525">
            <a:noFill/>
            <a:miter lim="800000"/>
            <a:headEnd/>
            <a:tailEnd/>
          </a:ln>
        </p:spPr>
        <p:txBody>
          <a:bodyPr>
            <a:spAutoFit/>
          </a:bodyPr>
          <a:lstStyle/>
          <a:p>
            <a:pPr algn="ctr"/>
            <a:r>
              <a:rPr lang="en-US" altLang="zh-CN" sz="800" b="1">
                <a:solidFill>
                  <a:schemeClr val="bg1"/>
                </a:solidFill>
                <a:latin typeface="Times New Roman" pitchFamily="18" charset="0"/>
                <a:cs typeface="Times New Roman" pitchFamily="18" charset="0"/>
              </a:rPr>
              <a:t>Nanjing University of Posts &amp; Telecommunications</a:t>
            </a:r>
            <a:endParaRPr lang="zh-CN" altLang="en-US" sz="800" b="1">
              <a:solidFill>
                <a:schemeClr val="bg1"/>
              </a:solidFill>
              <a:latin typeface="Times New Roman" pitchFamily="18" charset="0"/>
              <a:cs typeface="Times New Roman" pitchFamily="18" charset="0"/>
            </a:endParaRPr>
          </a:p>
        </p:txBody>
      </p:sp>
      <p:sp>
        <p:nvSpPr>
          <p:cNvPr id="32772" name="Line 4"/>
          <p:cNvSpPr>
            <a:spLocks noChangeShapeType="1"/>
          </p:cNvSpPr>
          <p:nvPr/>
        </p:nvSpPr>
        <p:spPr bwMode="auto">
          <a:xfrm>
            <a:off x="1774826" y="1123950"/>
            <a:ext cx="8748713" cy="1588"/>
          </a:xfrm>
          <a:prstGeom prst="line">
            <a:avLst/>
          </a:prstGeom>
          <a:noFill/>
          <a:ln w="25400">
            <a:solidFill>
              <a:schemeClr val="folHlink"/>
            </a:solidFill>
            <a:round/>
            <a:headEnd/>
            <a:tailEnd/>
          </a:ln>
        </p:spPr>
        <p:txBody>
          <a:bodyPr/>
          <a:lstStyle/>
          <a:p>
            <a:endParaRPr lang="zh-CN" altLang="en-US"/>
          </a:p>
        </p:txBody>
      </p:sp>
      <p:sp>
        <p:nvSpPr>
          <p:cNvPr id="9" name="矩形 7"/>
          <p:cNvSpPr>
            <a:spLocks noChangeArrowheads="1"/>
          </p:cNvSpPr>
          <p:nvPr/>
        </p:nvSpPr>
        <p:spPr bwMode="auto">
          <a:xfrm>
            <a:off x="551384" y="4797152"/>
            <a:ext cx="11017224" cy="1829695"/>
          </a:xfrm>
          <a:prstGeom prst="rect">
            <a:avLst/>
          </a:prstGeom>
          <a:solidFill>
            <a:srgbClr val="00B050"/>
          </a:solidFill>
          <a:ln w="9525">
            <a:noFill/>
            <a:miter lim="800000"/>
            <a:headEnd/>
            <a:tailEnd/>
          </a:ln>
        </p:spPr>
        <p:txBody>
          <a:bodyPr wrap="square" lIns="252000" tIns="144000" rIns="252000" bIns="144000">
            <a:spAutoFit/>
          </a:bodyPr>
          <a:lstStyle/>
          <a:p>
            <a:pPr>
              <a:defRPr/>
            </a:pPr>
            <a:r>
              <a:rPr lang="en-US" altLang="zh-CN" sz="2000" b="1" dirty="0">
                <a:solidFill>
                  <a:schemeClr val="bg1"/>
                </a:solidFill>
                <a:latin typeface="Arial" charset="0"/>
              </a:rPr>
              <a:t>10</a:t>
            </a:r>
            <a:r>
              <a:rPr lang="zh-CN" altLang="en-US" sz="2000" b="1" dirty="0">
                <a:solidFill>
                  <a:schemeClr val="bg1"/>
                </a:solidFill>
                <a:latin typeface="Arial" charset="0"/>
              </a:rPr>
              <a:t>月</a:t>
            </a:r>
            <a:r>
              <a:rPr lang="en-US" altLang="zh-CN" sz="2000" b="1" dirty="0">
                <a:solidFill>
                  <a:schemeClr val="bg1"/>
                </a:solidFill>
                <a:latin typeface="Arial" charset="0"/>
              </a:rPr>
              <a:t>21</a:t>
            </a:r>
            <a:r>
              <a:rPr lang="zh-CN" altLang="en-US" sz="2000" b="1" dirty="0">
                <a:solidFill>
                  <a:schemeClr val="bg1"/>
                </a:solidFill>
                <a:latin typeface="Arial" charset="0"/>
              </a:rPr>
              <a:t>日，从美国东海岸到西海岸黑客一天共发动三波网络攻击。第一波黑客攻击发生在美东时间上午</a:t>
            </a:r>
            <a:r>
              <a:rPr lang="en-US" altLang="zh-CN" sz="2000" b="1" dirty="0">
                <a:solidFill>
                  <a:schemeClr val="bg1"/>
                </a:solidFill>
                <a:latin typeface="Arial" charset="0"/>
              </a:rPr>
              <a:t>7</a:t>
            </a:r>
            <a:r>
              <a:rPr lang="zh-CN" altLang="en-US" sz="2000" b="1" dirty="0">
                <a:solidFill>
                  <a:schemeClr val="bg1"/>
                </a:solidFill>
                <a:latin typeface="Arial" charset="0"/>
              </a:rPr>
              <a:t>点</a:t>
            </a:r>
            <a:r>
              <a:rPr lang="en-US" altLang="zh-CN" sz="2000" b="1" dirty="0">
                <a:solidFill>
                  <a:schemeClr val="bg1"/>
                </a:solidFill>
                <a:latin typeface="Arial" charset="0"/>
              </a:rPr>
              <a:t>10</a:t>
            </a:r>
            <a:r>
              <a:rPr lang="zh-CN" altLang="en-US" sz="2000" b="1" dirty="0">
                <a:solidFill>
                  <a:schemeClr val="bg1"/>
                </a:solidFill>
                <a:latin typeface="Arial" charset="0"/>
              </a:rPr>
              <a:t>分左右，在当日上午</a:t>
            </a:r>
            <a:r>
              <a:rPr lang="en-US" altLang="zh-CN" sz="2000" b="1" dirty="0">
                <a:solidFill>
                  <a:schemeClr val="bg1"/>
                </a:solidFill>
                <a:latin typeface="Arial" charset="0"/>
              </a:rPr>
              <a:t>9</a:t>
            </a:r>
            <a:r>
              <a:rPr lang="zh-CN" altLang="en-US" sz="2000" b="1" dirty="0">
                <a:solidFill>
                  <a:schemeClr val="bg1"/>
                </a:solidFill>
                <a:latin typeface="Arial" charset="0"/>
              </a:rPr>
              <a:t>点半左右恢复了运营。但是，上午</a:t>
            </a:r>
            <a:r>
              <a:rPr lang="en-US" altLang="zh-CN" sz="2000" b="1" dirty="0">
                <a:solidFill>
                  <a:schemeClr val="bg1"/>
                </a:solidFill>
                <a:latin typeface="Arial" charset="0"/>
              </a:rPr>
              <a:t>11</a:t>
            </a:r>
            <a:r>
              <a:rPr lang="zh-CN" altLang="en-US" sz="2000" b="1" dirty="0">
                <a:solidFill>
                  <a:schemeClr val="bg1"/>
                </a:solidFill>
                <a:latin typeface="Arial" charset="0"/>
              </a:rPr>
              <a:t>点</a:t>
            </a:r>
            <a:r>
              <a:rPr lang="en-US" altLang="zh-CN" sz="2000" b="1" dirty="0">
                <a:solidFill>
                  <a:schemeClr val="bg1"/>
                </a:solidFill>
                <a:latin typeface="Arial" charset="0"/>
              </a:rPr>
              <a:t>52</a:t>
            </a:r>
            <a:r>
              <a:rPr lang="zh-CN" altLang="en-US" sz="2000" b="1" dirty="0">
                <a:solidFill>
                  <a:schemeClr val="bg1"/>
                </a:solidFill>
                <a:latin typeface="Arial" charset="0"/>
              </a:rPr>
              <a:t>分，又发生了第二波攻击。第三次攻击则出现在下午</a:t>
            </a:r>
            <a:r>
              <a:rPr lang="en-US" altLang="zh-CN" sz="2000" b="1" dirty="0">
                <a:solidFill>
                  <a:schemeClr val="bg1"/>
                </a:solidFill>
                <a:latin typeface="Arial" charset="0"/>
              </a:rPr>
              <a:t>5</a:t>
            </a:r>
            <a:r>
              <a:rPr lang="zh-CN" altLang="en-US" sz="2000" b="1" dirty="0">
                <a:solidFill>
                  <a:schemeClr val="bg1"/>
                </a:solidFill>
                <a:latin typeface="Arial" charset="0"/>
              </a:rPr>
              <a:t>点</a:t>
            </a:r>
            <a:r>
              <a:rPr lang="zh-CN" altLang="en-US" sz="2000" b="1" dirty="0">
                <a:latin typeface="Arial" charset="0"/>
              </a:rPr>
              <a:t>。</a:t>
            </a:r>
            <a:r>
              <a:rPr lang="zh-CN" altLang="en-US" sz="2000" b="1" dirty="0">
                <a:solidFill>
                  <a:schemeClr val="bg1"/>
                </a:solidFill>
                <a:latin typeface="Arial" charset="0"/>
              </a:rPr>
              <a:t>一场始于美国东部的大规模互联网瘫痪席卷了全美，包括</a:t>
            </a:r>
            <a:r>
              <a:rPr lang="en-US" altLang="zh-CN" sz="2000" b="1" dirty="0">
                <a:solidFill>
                  <a:schemeClr val="bg1"/>
                </a:solidFill>
                <a:latin typeface="Arial" charset="0"/>
              </a:rPr>
              <a:t>twitter</a:t>
            </a:r>
            <a:r>
              <a:rPr lang="zh-CN" altLang="en-US" sz="2000" b="1" dirty="0">
                <a:solidFill>
                  <a:schemeClr val="bg1"/>
                </a:solidFill>
                <a:latin typeface="Arial" charset="0"/>
              </a:rPr>
              <a:t>、</a:t>
            </a:r>
            <a:r>
              <a:rPr lang="en-US" altLang="zh-CN" sz="2000" b="1" dirty="0">
                <a:solidFill>
                  <a:schemeClr val="bg1"/>
                </a:solidFill>
                <a:latin typeface="Arial" charset="0"/>
              </a:rPr>
              <a:t>spotify</a:t>
            </a:r>
            <a:r>
              <a:rPr lang="zh-CN" altLang="en-US" sz="2000" b="1" dirty="0">
                <a:solidFill>
                  <a:schemeClr val="bg1"/>
                </a:solidFill>
                <a:latin typeface="Arial" charset="0"/>
              </a:rPr>
              <a:t>、</a:t>
            </a:r>
            <a:r>
              <a:rPr lang="en-US" altLang="zh-CN" sz="2000" b="1" dirty="0" err="1">
                <a:solidFill>
                  <a:schemeClr val="bg1"/>
                </a:solidFill>
                <a:latin typeface="Arial" charset="0"/>
              </a:rPr>
              <a:t>netflix</a:t>
            </a:r>
            <a:r>
              <a:rPr lang="zh-CN" altLang="en-US" sz="2000" b="1" dirty="0">
                <a:solidFill>
                  <a:schemeClr val="bg1"/>
                </a:solidFill>
                <a:latin typeface="Arial" charset="0"/>
              </a:rPr>
              <a:t>、</a:t>
            </a:r>
            <a:r>
              <a:rPr lang="en-US" altLang="zh-CN" sz="2000" b="1" dirty="0" err="1">
                <a:solidFill>
                  <a:schemeClr val="bg1"/>
                </a:solidFill>
                <a:latin typeface="Arial" charset="0"/>
              </a:rPr>
              <a:t>airbnb</a:t>
            </a:r>
            <a:r>
              <a:rPr lang="zh-CN" altLang="en-US" sz="2000" b="1" dirty="0">
                <a:solidFill>
                  <a:schemeClr val="bg1"/>
                </a:solidFill>
                <a:latin typeface="Arial" charset="0"/>
              </a:rPr>
              <a:t>、</a:t>
            </a:r>
            <a:r>
              <a:rPr lang="en-US" altLang="zh-CN" sz="2000" b="1" dirty="0" err="1">
                <a:solidFill>
                  <a:schemeClr val="bg1"/>
                </a:solidFill>
                <a:latin typeface="Arial" charset="0"/>
              </a:rPr>
              <a:t>githubg</a:t>
            </a:r>
            <a:r>
              <a:rPr lang="zh-CN" altLang="en-US" sz="2000" b="1" dirty="0">
                <a:solidFill>
                  <a:schemeClr val="bg1"/>
                </a:solidFill>
                <a:latin typeface="Arial" charset="0"/>
              </a:rPr>
              <a:t>、</a:t>
            </a:r>
            <a:r>
              <a:rPr lang="en-US" altLang="zh-CN" sz="2000" b="1" dirty="0" err="1">
                <a:solidFill>
                  <a:schemeClr val="bg1"/>
                </a:solidFill>
                <a:latin typeface="Arial" charset="0"/>
              </a:rPr>
              <a:t>reddit</a:t>
            </a:r>
            <a:r>
              <a:rPr lang="zh-CN" altLang="en-US" sz="2000" b="1" dirty="0">
                <a:solidFill>
                  <a:schemeClr val="bg1"/>
                </a:solidFill>
                <a:latin typeface="Arial" charset="0"/>
              </a:rPr>
              <a:t>以及</a:t>
            </a:r>
            <a:r>
              <a:rPr lang="en-US" altLang="zh-CN" sz="2000" b="1" dirty="0">
                <a:solidFill>
                  <a:schemeClr val="bg1"/>
                </a:solidFill>
                <a:latin typeface="Arial" charset="0"/>
              </a:rPr>
              <a:t>《</a:t>
            </a:r>
            <a:r>
              <a:rPr lang="zh-CN" altLang="en-US" sz="2000" b="1" dirty="0">
                <a:solidFill>
                  <a:schemeClr val="bg1"/>
                </a:solidFill>
                <a:latin typeface="Arial" charset="0"/>
              </a:rPr>
              <a:t>纽约时报</a:t>
            </a:r>
            <a:r>
              <a:rPr lang="en-US" altLang="zh-CN" sz="2000" b="1" dirty="0">
                <a:solidFill>
                  <a:schemeClr val="bg1"/>
                </a:solidFill>
                <a:latin typeface="Arial" charset="0"/>
              </a:rPr>
              <a:t>》</a:t>
            </a:r>
            <a:r>
              <a:rPr lang="zh-CN" altLang="en-US" sz="2000" b="1" dirty="0">
                <a:solidFill>
                  <a:schemeClr val="bg1"/>
                </a:solidFill>
                <a:latin typeface="Arial" charset="0"/>
              </a:rPr>
              <a:t>等主要网站都受到黑客攻击。</a:t>
            </a:r>
            <a:endParaRPr lang="zh-CN" altLang="en-US" sz="2000" b="1" dirty="0">
              <a:solidFill>
                <a:schemeClr val="accent3"/>
              </a:solidFill>
              <a:latin typeface="+mj-ea"/>
              <a:ea typeface="+mj-ea"/>
            </a:endParaRPr>
          </a:p>
        </p:txBody>
      </p:sp>
      <p:sp>
        <p:nvSpPr>
          <p:cNvPr id="32775" name="Rectangle 4"/>
          <p:cNvSpPr>
            <a:spLocks noGrp="1" noChangeArrowheads="1"/>
          </p:cNvSpPr>
          <p:nvPr>
            <p:ph type="title"/>
          </p:nvPr>
        </p:nvSpPr>
        <p:spPr>
          <a:xfrm>
            <a:off x="2309786" y="1216014"/>
            <a:ext cx="7596188" cy="641350"/>
          </a:xfrm>
        </p:spPr>
        <p:txBody>
          <a:bodyPr/>
          <a:lstStyle/>
          <a:p>
            <a:r>
              <a:rPr lang="en-US" altLang="zh-CN" sz="3600">
                <a:solidFill>
                  <a:schemeClr val="bg1"/>
                </a:solidFill>
                <a:ea typeface="黑体" pitchFamily="49" charset="-122"/>
              </a:rPr>
              <a:t>2016</a:t>
            </a:r>
            <a:r>
              <a:rPr lang="zh-CN" altLang="en-US" sz="3600">
                <a:solidFill>
                  <a:schemeClr val="bg1"/>
                </a:solidFill>
                <a:ea typeface="黑体" pitchFamily="49" charset="-122"/>
              </a:rPr>
              <a:t>年报道的重大安全事件</a:t>
            </a:r>
          </a:p>
        </p:txBody>
      </p:sp>
      <p:sp>
        <p:nvSpPr>
          <p:cNvPr id="8" name="Text Box 13">
            <a:extLst>
              <a:ext uri="{FF2B5EF4-FFF2-40B4-BE49-F238E27FC236}">
                <a16:creationId xmlns:a16="http://schemas.microsoft.com/office/drawing/2014/main" id="{50B9BB26-D648-4F76-8B1A-74641B8178CF}"/>
              </a:ext>
            </a:extLst>
          </p:cNvPr>
          <p:cNvSpPr txBox="1">
            <a:spLocks noChangeArrowheads="1"/>
          </p:cNvSpPr>
          <p:nvPr/>
        </p:nvSpPr>
        <p:spPr bwMode="auto">
          <a:xfrm>
            <a:off x="4785866" y="333376"/>
            <a:ext cx="6062662" cy="646331"/>
          </a:xfrm>
          <a:prstGeom prst="rect">
            <a:avLst/>
          </a:prstGeom>
          <a:noFill/>
          <a:ln w="9525">
            <a:noFill/>
            <a:miter lim="800000"/>
            <a:headEnd/>
            <a:tailEnd/>
          </a:ln>
        </p:spPr>
        <p:txBody>
          <a:bodyPr wrap="square">
            <a:spAutoFit/>
          </a:bodyPr>
          <a:lstStyle/>
          <a:p>
            <a:pPr>
              <a:spcBef>
                <a:spcPct val="50000"/>
              </a:spcBef>
              <a:defRPr/>
            </a:pPr>
            <a:r>
              <a:rPr lang="zh-CN" altLang="en-US" sz="2800" b="1" dirty="0">
                <a:solidFill>
                  <a:srgbClr val="FFFF00"/>
                </a:solidFill>
                <a:latin typeface="+mn-ea"/>
                <a:ea typeface="+mn-ea"/>
              </a:rPr>
              <a:t>一、</a:t>
            </a:r>
            <a:r>
              <a:rPr lang="zh-CN" altLang="en-US" sz="3600" b="1" dirty="0">
                <a:solidFill>
                  <a:srgbClr val="FFFF00"/>
                </a:solidFill>
                <a:latin typeface="+mn-ea"/>
                <a:ea typeface="+mn-ea"/>
              </a:rPr>
              <a:t>数据隐私面临的安全问题</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
      <a:dk1>
        <a:srgbClr val="CCCCFF"/>
      </a:dk1>
      <a:lt1>
        <a:srgbClr val="FFFFFF"/>
      </a:lt1>
      <a:dk2>
        <a:srgbClr val="000000"/>
      </a:dk2>
      <a:lt2>
        <a:srgbClr val="808080"/>
      </a:lt2>
      <a:accent1>
        <a:srgbClr val="4B6BAF"/>
      </a:accent1>
      <a:accent2>
        <a:srgbClr val="0099CC"/>
      </a:accent2>
      <a:accent3>
        <a:srgbClr val="AAAAAA"/>
      </a:accent3>
      <a:accent4>
        <a:srgbClr val="DADADA"/>
      </a:accent4>
      <a:accent5>
        <a:srgbClr val="B1BAD4"/>
      </a:accent5>
      <a:accent6>
        <a:srgbClr val="008AB9"/>
      </a:accent6>
      <a:hlink>
        <a:srgbClr val="C0C0C0"/>
      </a:hlink>
      <a:folHlink>
        <a:srgbClr val="FF99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0000FF">
                <a:gamma/>
                <a:shade val="46275"/>
                <a:invGamma/>
              </a:srgbClr>
            </a:gs>
            <a:gs pos="50000">
              <a:srgbClr val="0000FF"/>
            </a:gs>
            <a:gs pos="100000">
              <a:srgbClr val="0000FF">
                <a:gamma/>
                <a:shade val="46275"/>
                <a:invGamma/>
              </a:srgb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14288" algn="l" defTabSz="914400" rtl="0" eaLnBrk="1" fontAlgn="base" latinLnBrk="0" hangingPunct="1">
          <a:lnSpc>
            <a:spcPct val="100000"/>
          </a:lnSpc>
          <a:spcBef>
            <a:spcPct val="0"/>
          </a:spcBef>
          <a:spcAft>
            <a:spcPct val="0"/>
          </a:spcAft>
          <a:buClr>
            <a:schemeClr val="accent2"/>
          </a:buClr>
          <a:buSzTx/>
          <a:buFont typeface="Wingdings" pitchFamily="2" charset="2"/>
          <a:buChar char="p"/>
          <a:tabLst/>
          <a:defRPr kumimoji="0" lang="en-US" sz="1800" b="1" i="0" u="none" strike="noStrike" cap="none" normalizeH="0" baseline="0" smtClean="0">
            <a:ln>
              <a:noFill/>
            </a:ln>
            <a:solidFill>
              <a:schemeClr val="tx1"/>
            </a:solidFill>
            <a:effectLst/>
            <a:latin typeface="Arial" charset="0"/>
            <a:ea typeface="黑体" pitchFamily="2" charset="-122"/>
            <a:cs typeface="Arial" charset="0"/>
          </a:defRPr>
        </a:defPPr>
      </a:lstStyle>
    </a:spDef>
    <a:lnDef>
      <a:spPr bwMode="auto">
        <a:xfrm>
          <a:off x="0" y="0"/>
          <a:ext cx="1" cy="1"/>
        </a:xfrm>
        <a:custGeom>
          <a:avLst/>
          <a:gdLst/>
          <a:ahLst/>
          <a:cxnLst/>
          <a:rect l="0" t="0" r="0" b="0"/>
          <a:pathLst/>
        </a:custGeom>
        <a:gradFill rotWithShape="1">
          <a:gsLst>
            <a:gs pos="0">
              <a:srgbClr val="0000FF">
                <a:gamma/>
                <a:shade val="46275"/>
                <a:invGamma/>
              </a:srgbClr>
            </a:gs>
            <a:gs pos="50000">
              <a:srgbClr val="0000FF"/>
            </a:gs>
            <a:gs pos="100000">
              <a:srgbClr val="0000FF">
                <a:gamma/>
                <a:shade val="46275"/>
                <a:invGamma/>
              </a:srgb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14288" algn="l" defTabSz="914400" rtl="0" eaLnBrk="1" fontAlgn="base" latinLnBrk="0" hangingPunct="1">
          <a:lnSpc>
            <a:spcPct val="100000"/>
          </a:lnSpc>
          <a:spcBef>
            <a:spcPct val="0"/>
          </a:spcBef>
          <a:spcAft>
            <a:spcPct val="0"/>
          </a:spcAft>
          <a:buClr>
            <a:schemeClr val="accent2"/>
          </a:buClr>
          <a:buSzTx/>
          <a:buFont typeface="Wingdings" pitchFamily="2" charset="2"/>
          <a:buChar char="p"/>
          <a:tabLst/>
          <a:defRPr kumimoji="0" lang="en-US" sz="1800" b="1" i="0" u="none" strike="noStrike" cap="none" normalizeH="0" baseline="0" smtClean="0">
            <a:ln>
              <a:noFill/>
            </a:ln>
            <a:solidFill>
              <a:schemeClr val="tx1"/>
            </a:solidFill>
            <a:effectLst/>
            <a:latin typeface="Arial" charset="0"/>
            <a:ea typeface="黑体" pitchFamily="2" charset="-122"/>
            <a:cs typeface="Arial" charset="0"/>
          </a:defRPr>
        </a:defPPr>
      </a:lstStyle>
    </a:lnDef>
  </a:objectDefaults>
  <a:extraClrSchemeLst>
    <a:extraClrScheme>
      <a:clrScheme name="Default Design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lobe">
  <a:themeElements>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fontScheme name="Globe">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50000"/>
          </a:spcBef>
          <a:spcAft>
            <a:spcPct val="0"/>
          </a:spcAft>
          <a:buClrTx/>
          <a:buSzTx/>
          <a:buFontTx/>
          <a:buNone/>
          <a:tabLst/>
          <a:defRPr kumimoji="0" lang="zh-CN" altLang="en-US" sz="4000" b="1" i="0" u="none" strike="noStrike" cap="none" normalizeH="0" baseline="0" smtClean="0">
            <a:ln>
              <a:noFill/>
            </a:ln>
            <a:solidFill>
              <a:srgbClr val="00FFFF"/>
            </a:solidFill>
            <a:effectLst/>
            <a:latin typeface="Times New Roman" pitchFamily="18"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50000"/>
          </a:spcBef>
          <a:spcAft>
            <a:spcPct val="0"/>
          </a:spcAft>
          <a:buClrTx/>
          <a:buSzTx/>
          <a:buFontTx/>
          <a:buNone/>
          <a:tabLst/>
          <a:defRPr kumimoji="0" lang="zh-CN" altLang="en-US" sz="4000" b="1" i="0" u="none" strike="noStrike" cap="none" normalizeH="0" baseline="0" smtClean="0">
            <a:ln>
              <a:noFill/>
            </a:ln>
            <a:solidFill>
              <a:srgbClr val="00FFFF"/>
            </a:solidFill>
            <a:effectLst/>
            <a:latin typeface="Times New Roman" pitchFamily="18" charset="0"/>
            <a:ea typeface="黑体" pitchFamily="49" charset="-122"/>
          </a:defRPr>
        </a:defPPr>
      </a:lstStyle>
    </a:lnDef>
  </a:objectDefaults>
  <a:extraClrSchemeLst>
    <a:extraClrScheme>
      <a:clrScheme name="Globe 1">
        <a:dk1>
          <a:srgbClr val="622100"/>
        </a:dk1>
        <a:lt1>
          <a:srgbClr val="FFFFFF"/>
        </a:lt1>
        <a:dk2>
          <a:srgbClr val="800000"/>
        </a:dk2>
        <a:lt2>
          <a:srgbClr val="FFFFCC"/>
        </a:lt2>
        <a:accent1>
          <a:srgbClr val="E42B00"/>
        </a:accent1>
        <a:accent2>
          <a:srgbClr val="996600"/>
        </a:accent2>
        <a:accent3>
          <a:srgbClr val="C0AAAA"/>
        </a:accent3>
        <a:accent4>
          <a:srgbClr val="DADADA"/>
        </a:accent4>
        <a:accent5>
          <a:srgbClr val="EFACAA"/>
        </a:accent5>
        <a:accent6>
          <a:srgbClr val="8A5C00"/>
        </a:accent6>
        <a:hlink>
          <a:srgbClr val="FADF6C"/>
        </a:hlink>
        <a:folHlink>
          <a:srgbClr val="FF9900"/>
        </a:folHlink>
      </a:clrScheme>
      <a:clrMap bg1="dk2" tx1="lt1" bg2="dk1" tx2="lt2" accent1="accent1" accent2="accent2" accent3="accent3" accent4="accent4" accent5="accent5" accent6="accent6" hlink="hlink" folHlink="folHlink"/>
    </a:extraClrScheme>
    <a:extraClrScheme>
      <a:clrScheme name="Globe 2">
        <a:dk1>
          <a:srgbClr val="5F4545"/>
        </a:dk1>
        <a:lt1>
          <a:srgbClr val="FFFFFF"/>
        </a:lt1>
        <a:dk2>
          <a:srgbClr val="8F6969"/>
        </a:dk2>
        <a:lt2>
          <a:srgbClr val="FFFFCC"/>
        </a:lt2>
        <a:accent1>
          <a:srgbClr val="CC6600"/>
        </a:accent1>
        <a:accent2>
          <a:srgbClr val="924C0C"/>
        </a:accent2>
        <a:accent3>
          <a:srgbClr val="C6B9B9"/>
        </a:accent3>
        <a:accent4>
          <a:srgbClr val="DADADA"/>
        </a:accent4>
        <a:accent5>
          <a:srgbClr val="E2B8AA"/>
        </a:accent5>
        <a:accent6>
          <a:srgbClr val="84440A"/>
        </a:accent6>
        <a:hlink>
          <a:srgbClr val="CFD375"/>
        </a:hlink>
        <a:folHlink>
          <a:srgbClr val="98BB91"/>
        </a:folHlink>
      </a:clrScheme>
      <a:clrMap bg1="dk2" tx1="lt1" bg2="dk1" tx2="lt2" accent1="accent1" accent2="accent2" accent3="accent3" accent4="accent4" accent5="accent5" accent6="accent6" hlink="hlink" folHlink="folHlink"/>
    </a:extraClrScheme>
    <a:extraClrScheme>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Globe 4">
        <a:dk1>
          <a:srgbClr val="005856"/>
        </a:dk1>
        <a:lt1>
          <a:srgbClr val="FFFFFF"/>
        </a:lt1>
        <a:dk2>
          <a:srgbClr val="008080"/>
        </a:dk2>
        <a:lt2>
          <a:srgbClr val="FFFFCC"/>
        </a:lt2>
        <a:accent1>
          <a:srgbClr val="0099CC"/>
        </a:accent1>
        <a:accent2>
          <a:srgbClr val="00CCFF"/>
        </a:accent2>
        <a:accent3>
          <a:srgbClr val="AAC0C0"/>
        </a:accent3>
        <a:accent4>
          <a:srgbClr val="DADADA"/>
        </a:accent4>
        <a:accent5>
          <a:srgbClr val="AACAE2"/>
        </a:accent5>
        <a:accent6>
          <a:srgbClr val="00B9E7"/>
        </a:accent6>
        <a:hlink>
          <a:srgbClr val="1ACE9F"/>
        </a:hlink>
        <a:folHlink>
          <a:srgbClr val="948CCE"/>
        </a:folHlink>
      </a:clrScheme>
      <a:clrMap bg1="dk2" tx1="lt1" bg2="dk1" tx2="lt2" accent1="accent1" accent2="accent2" accent3="accent3" accent4="accent4" accent5="accent5" accent6="accent6" hlink="hlink" folHlink="folHlink"/>
    </a:extraClrScheme>
    <a:extraClrScheme>
      <a:clrScheme name="Globe 5">
        <a:dk1>
          <a:srgbClr val="3C5436"/>
        </a:dk1>
        <a:lt1>
          <a:srgbClr val="FFFFFF"/>
        </a:lt1>
        <a:dk2>
          <a:srgbClr val="5F8656"/>
        </a:dk2>
        <a:lt2>
          <a:srgbClr val="D6D8C0"/>
        </a:lt2>
        <a:accent1>
          <a:srgbClr val="61733D"/>
        </a:accent1>
        <a:accent2>
          <a:srgbClr val="324A39"/>
        </a:accent2>
        <a:accent3>
          <a:srgbClr val="B6C3B4"/>
        </a:accent3>
        <a:accent4>
          <a:srgbClr val="DADADA"/>
        </a:accent4>
        <a:accent5>
          <a:srgbClr val="B7BCAF"/>
        </a:accent5>
        <a:accent6>
          <a:srgbClr val="2C4233"/>
        </a:accent6>
        <a:hlink>
          <a:srgbClr val="73D588"/>
        </a:hlink>
        <a:folHlink>
          <a:srgbClr val="6F99B9"/>
        </a:folHlink>
      </a:clrScheme>
      <a:clrMap bg1="dk2" tx1="lt1" bg2="dk1" tx2="lt2" accent1="accent1" accent2="accent2" accent3="accent3" accent4="accent4" accent5="accent5" accent6="accent6" hlink="hlink" folHlink="folHlink"/>
    </a:extraClrScheme>
    <a:extraClrScheme>
      <a:clrScheme name="Globe 6">
        <a:dk1>
          <a:srgbClr val="5B7B65"/>
        </a:dk1>
        <a:lt1>
          <a:srgbClr val="FFFFFF"/>
        </a:lt1>
        <a:dk2>
          <a:srgbClr val="9ABE9D"/>
        </a:dk2>
        <a:lt2>
          <a:srgbClr val="336600"/>
        </a:lt2>
        <a:accent1>
          <a:srgbClr val="00CC66"/>
        </a:accent1>
        <a:accent2>
          <a:srgbClr val="4E7050"/>
        </a:accent2>
        <a:accent3>
          <a:srgbClr val="CADBCC"/>
        </a:accent3>
        <a:accent4>
          <a:srgbClr val="DADADA"/>
        </a:accent4>
        <a:accent5>
          <a:srgbClr val="AAE2B8"/>
        </a:accent5>
        <a:accent6>
          <a:srgbClr val="466548"/>
        </a:accent6>
        <a:hlink>
          <a:srgbClr val="FFFFCC"/>
        </a:hlink>
        <a:folHlink>
          <a:srgbClr val="9CE8A3"/>
        </a:folHlink>
      </a:clrScheme>
      <a:clrMap bg1="dk2" tx1="lt1" bg2="dk1" tx2="lt2" accent1="accent1" accent2="accent2" accent3="accent3" accent4="accent4" accent5="accent5" accent6="accent6" hlink="hlink" folHlink="folHlink"/>
    </a:extraClrScheme>
    <a:extraClrScheme>
      <a:clrScheme name="Globe 7">
        <a:dk1>
          <a:srgbClr val="4C4E44"/>
        </a:dk1>
        <a:lt1>
          <a:srgbClr val="FFFFFF"/>
        </a:lt1>
        <a:dk2>
          <a:srgbClr val="686B5D"/>
        </a:dk2>
        <a:lt2>
          <a:srgbClr val="D6D5C6"/>
        </a:lt2>
        <a:accent1>
          <a:srgbClr val="898D79"/>
        </a:accent1>
        <a:accent2>
          <a:srgbClr val="4D4F45"/>
        </a:accent2>
        <a:accent3>
          <a:srgbClr val="B9BAB6"/>
        </a:accent3>
        <a:accent4>
          <a:srgbClr val="DADADA"/>
        </a:accent4>
        <a:accent5>
          <a:srgbClr val="C4C5BE"/>
        </a:accent5>
        <a:accent6>
          <a:srgbClr val="45473E"/>
        </a:accent6>
        <a:hlink>
          <a:srgbClr val="58BE67"/>
        </a:hlink>
        <a:folHlink>
          <a:srgbClr val="C0C640"/>
        </a:folHlink>
      </a:clrScheme>
      <a:clrMap bg1="dk2" tx1="lt1" bg2="dk1" tx2="lt2" accent1="accent1" accent2="accent2" accent3="accent3" accent4="accent4" accent5="accent5" accent6="accent6" hlink="hlink" folHlink="folHlink"/>
    </a:extraClrScheme>
    <a:extraClrScheme>
      <a:clrScheme name="Globe 8">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BE3D0"/>
        </a:accent5>
        <a:accent6>
          <a:srgbClr val="91BC56"/>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CCCCFF"/>
    </a:dk1>
    <a:lt1>
      <a:srgbClr val="FFFFFF"/>
    </a:lt1>
    <a:dk2>
      <a:srgbClr val="000000"/>
    </a:dk2>
    <a:lt2>
      <a:srgbClr val="808080"/>
    </a:lt2>
    <a:accent1>
      <a:srgbClr val="4B6BAF"/>
    </a:accent1>
    <a:accent2>
      <a:srgbClr val="0099CC"/>
    </a:accent2>
    <a:accent3>
      <a:srgbClr val="AAAAAA"/>
    </a:accent3>
    <a:accent4>
      <a:srgbClr val="DADADA"/>
    </a:accent4>
    <a:accent5>
      <a:srgbClr val="B1BAD4"/>
    </a:accent5>
    <a:accent6>
      <a:srgbClr val="008AB9"/>
    </a:accent6>
    <a:hlink>
      <a:srgbClr val="C0C0C0"/>
    </a:hlink>
    <a:folHlink>
      <a:srgbClr val="FF990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9168</TotalTime>
  <Words>3913</Words>
  <Application>Microsoft Office PowerPoint</Application>
  <PresentationFormat>宽屏</PresentationFormat>
  <Paragraphs>446</Paragraphs>
  <Slides>66</Slides>
  <Notes>3</Notes>
  <HiddenSlides>0</HiddenSlides>
  <MMClips>0</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2</vt:i4>
      </vt:variant>
      <vt:variant>
        <vt:lpstr>幻灯片标题</vt:lpstr>
      </vt:variant>
      <vt:variant>
        <vt:i4>66</vt:i4>
      </vt:variant>
    </vt:vector>
  </HeadingPairs>
  <TitlesOfParts>
    <vt:vector size="91" baseType="lpstr">
      <vt:lpstr>Gulim</vt:lpstr>
      <vt:lpstr>仿宋_GB2312</vt:lpstr>
      <vt:lpstr>黑体</vt:lpstr>
      <vt:lpstr>华文中宋</vt:lpstr>
      <vt:lpstr>隶书</vt:lpstr>
      <vt:lpstr>宋体</vt:lpstr>
      <vt:lpstr>微软雅黑</vt:lpstr>
      <vt:lpstr>幼圆</vt:lpstr>
      <vt:lpstr>Arial</vt:lpstr>
      <vt:lpstr>Calibri</vt:lpstr>
      <vt:lpstr>Cambria Math</vt:lpstr>
      <vt:lpstr>Comic Sans MS</vt:lpstr>
      <vt:lpstr>Franklin Gothic Book</vt:lpstr>
      <vt:lpstr>Franklin Gothic Medium</vt:lpstr>
      <vt:lpstr>Symbol</vt:lpstr>
      <vt:lpstr>Tahoma</vt:lpstr>
      <vt:lpstr>Times New Roman</vt:lpstr>
      <vt:lpstr>Verdana</vt:lpstr>
      <vt:lpstr>Webdings</vt:lpstr>
      <vt:lpstr>Wingdings</vt:lpstr>
      <vt:lpstr>默认设计模板</vt:lpstr>
      <vt:lpstr>Default Design</vt:lpstr>
      <vt:lpstr>Globe</vt:lpstr>
      <vt:lpstr>Microsoft Drawing</vt:lpstr>
      <vt:lpstr>工作表</vt:lpstr>
      <vt:lpstr>PowerPoint 演示文稿</vt:lpstr>
      <vt:lpstr>PowerPoint 演示文稿</vt:lpstr>
      <vt:lpstr>PowerPoint 演示文稿</vt:lpstr>
      <vt:lpstr>PowerPoint 演示文稿</vt:lpstr>
      <vt:lpstr>PowerPoint 演示文稿</vt:lpstr>
      <vt:lpstr>2013年报道的部分重大安全事件</vt:lpstr>
      <vt:lpstr>2014年报道的部分重大安全事件</vt:lpstr>
      <vt:lpstr>2015年报道的重大安全事件</vt:lpstr>
      <vt:lpstr>2016年报道的重大安全事件</vt:lpstr>
      <vt:lpstr>2017年报道的重大安全事件</vt:lpstr>
      <vt:lpstr>2018年报道的重大安全事件</vt:lpstr>
      <vt:lpstr>我们自己身边发生的安全事件</vt:lpstr>
      <vt:lpstr>美国司法部起诉5名中国军官事件</vt:lpstr>
      <vt:lpstr>PowerPoint 演示文稿</vt:lpstr>
      <vt:lpstr>总参三部二局 = Unit 61398 ?</vt:lpstr>
      <vt:lpstr>三部二局的地理位置</vt:lpstr>
      <vt:lpstr>三部二局的地理位置</vt:lpstr>
      <vt:lpstr>IP地址注册信息</vt:lpstr>
      <vt:lpstr>三总二局的专业要求</vt:lpstr>
      <vt:lpstr>三总二局的专业要求</vt:lpstr>
      <vt:lpstr>三总二局的专业要求</vt:lpstr>
      <vt:lpstr>三总二局的专业要求</vt:lpstr>
      <vt:lpstr>人是如何被定位的：汪东（绿野，Ugly Gorilla)</vt:lpstr>
      <vt:lpstr>暴露 “绿野”与 Ugly Gorilla 的关系</vt:lpstr>
      <vt:lpstr>暴露 “绿野”与 Ugly Gorilla 的关系</vt:lpstr>
      <vt:lpstr>暴露  Ugly Gorilla 与浦东的关系</vt:lpstr>
      <vt:lpstr>暴露  Ugly Gorilla 的真名“汪东”</vt:lpstr>
      <vt:lpstr>定位汪东的黑客身份</vt:lpstr>
      <vt:lpstr>解放军信息工程大学：张长河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ra</dc:creator>
  <cp:lastModifiedBy> </cp:lastModifiedBy>
  <cp:revision>1192</cp:revision>
  <dcterms:created xsi:type="dcterms:W3CDTF">2008-12-02T03:59:05Z</dcterms:created>
  <dcterms:modified xsi:type="dcterms:W3CDTF">2018-08-22T15:41:38Z</dcterms:modified>
</cp:coreProperties>
</file>